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5" r:id="rId3"/>
    <p:sldMasterId id="2147483756" r:id="rId4"/>
    <p:sldMasterId id="2147483757" r:id="rId5"/>
    <p:sldMasterId id="2147483758" r:id="rId6"/>
    <p:sldMasterId id="214748375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y="5143500" cx="9144000"/>
  <p:notesSz cx="6858000" cy="9144000"/>
  <p:embeddedFontLst>
    <p:embeddedFont>
      <p:font typeface="Ubuntu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font" Target="fonts/Ubuntu-regular.fntdata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font" Target="fonts/Ubuntu-italic.fntdata"/><Relationship Id="rId16" Type="http://schemas.openxmlformats.org/officeDocument/2006/relationships/slide" Target="slides/slide8.xml"/><Relationship Id="rId38" Type="http://schemas.openxmlformats.org/officeDocument/2006/relationships/font" Target="fonts/Ubuntu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Shape 1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Shape 10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Shape 1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Shape 1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Shape 1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98217" y="685878"/>
            <a:ext cx="6061500" cy="3429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75" lIns="91275" rIns="91275" wrap="square" tIns="91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lxc list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lxc launch ubuntu:xenial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lxc list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lxc launch images:centos/7</a:t>
            </a:r>
            <a:br>
              <a:rPr lang="en"/>
            </a:br>
            <a:r>
              <a:rPr lang="en"/>
              <a:t>lxc list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lxc exec &lt;ubuntu-image&gt; lsb_release -a</a:t>
            </a:r>
            <a:br>
              <a:rPr lang="en"/>
            </a:br>
            <a:r>
              <a:rPr lang="en"/>
              <a:t>lxc exec &lt;centos-image&gt; cat /etc/redhat-release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lxc exec &lt;centos-image&gt; yum update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lxc image list images: | less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lxc exec &lt;centos-image&gt; pstree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3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Relationship Id="rId3" Type="http://schemas.openxmlformats.org/officeDocument/2006/relationships/image" Target="../media/image3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.png"/><Relationship Id="rId3" Type="http://schemas.openxmlformats.org/officeDocument/2006/relationships/image" Target="../media/image3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deck cover">
    <p:bg>
      <p:bgPr>
        <a:solidFill>
          <a:srgbClr val="F3F3F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81000" y="9546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434343"/>
              </a:buClr>
              <a:buSzPts val="3000"/>
              <a:buFont typeface="Ubuntu"/>
              <a:buNone/>
              <a:defRPr i="0" u="none" cap="none" strike="noStrik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81000" y="22114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ord slide orange">
    <p:bg>
      <p:bgPr>
        <a:solidFill>
          <a:srgbClr val="DE4716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lines of text on Aubergine">
    <p:bg>
      <p:bgPr>
        <a:solidFill>
          <a:srgbClr val="2C001E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ctrTitle"/>
          </p:nvPr>
        </p:nvSpPr>
        <p:spPr>
          <a:xfrm>
            <a:off x="3810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Shape 491"/>
          <p:cNvSpPr txBox="1"/>
          <p:nvPr>
            <p:ph idx="1" type="subTitle"/>
          </p:nvPr>
        </p:nvSpPr>
        <p:spPr>
          <a:xfrm>
            <a:off x="381000" y="2763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line of text on Aubergine">
    <p:bg>
      <p:bgPr>
        <a:solidFill>
          <a:srgbClr val="2C001E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-ubuntu_no®-orangewhite-hex1.png" id="494" name="Shape 4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2925" y="4754847"/>
            <a:ext cx="1205624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line of text on Orange">
    <p:bg>
      <p:bgPr>
        <a:solidFill>
          <a:srgbClr val="DE4716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2010" y="361950"/>
            <a:ext cx="4399983" cy="4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>
            <p:ph type="title"/>
          </p:nvPr>
        </p:nvSpPr>
        <p:spPr>
          <a:xfrm>
            <a:off x="2694002" y="662750"/>
            <a:ext cx="37560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2600"/>
              <a:buFont typeface="Ubuntu"/>
              <a:buNone/>
              <a:defRPr b="0" sz="2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Shape 500"/>
          <p:cNvSpPr txBox="1"/>
          <p:nvPr>
            <p:ph idx="2" type="title"/>
          </p:nvPr>
        </p:nvSpPr>
        <p:spPr>
          <a:xfrm>
            <a:off x="2860502" y="3496175"/>
            <a:ext cx="3423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1600"/>
              <a:buFont typeface="Ubuntu"/>
              <a:buNone/>
              <a:defRPr b="0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-ubuntu_no®-orangeblack-hex1.png"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F logo">
    <p:bg>
      <p:bgPr>
        <a:solidFill>
          <a:srgbClr val="DE4716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untu white.png" id="503" name="Shape 5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77425" y="1580869"/>
            <a:ext cx="2389161" cy="198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">
    <p:bg>
      <p:bgPr>
        <a:solidFill>
          <a:srgbClr val="2C001E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Shape 5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4183" y="2380878"/>
            <a:ext cx="2875638" cy="38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 1">
    <p:bg>
      <p:bgPr>
        <a:solidFill>
          <a:srgbClr val="2C001E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/>
        </p:nvSpPr>
        <p:spPr>
          <a:xfrm>
            <a:off x="1499100" y="3479900"/>
            <a:ext cx="61458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lang="en" sz="3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Canonical is </a:t>
            </a:r>
            <a:r>
              <a:rPr b="0" i="0" lang="en" sz="39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the company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39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behind Ubuntu</a:t>
            </a:r>
          </a:p>
        </p:txBody>
      </p:sp>
      <p:pic>
        <p:nvPicPr>
          <p:cNvPr id="508" name="Shape 5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3763" y="392725"/>
            <a:ext cx="3348250" cy="28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 1 1">
    <p:bg>
      <p:bgPr>
        <a:solidFill>
          <a:srgbClr val="2C001E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125" y="1460302"/>
            <a:ext cx="7072312" cy="347141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4040674" y="819150"/>
            <a:ext cx="1378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EMPLOYEES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19" y="2737247"/>
            <a:ext cx="232172" cy="23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164" y="2460427"/>
            <a:ext cx="312539" cy="31253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4342061" y="2165747"/>
            <a:ext cx="813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London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3111996" y="2889052"/>
            <a:ext cx="484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Boston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42" y="2969419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5882432" y="2969419"/>
            <a:ext cx="594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Shanghai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844" y="3067645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/>
        </p:nvSpPr>
        <p:spPr>
          <a:xfrm>
            <a:off x="7026548" y="3076575"/>
            <a:ext cx="4176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Taipei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3986001" y="153900"/>
            <a:ext cx="1442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lang="en" sz="4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8</a:t>
            </a: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00+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6456176" y="819150"/>
            <a:ext cx="1378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COUNTRIES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6546577" y="158353"/>
            <a:ext cx="1053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lang="en" sz="4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47</a:t>
            </a: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1455539" y="819150"/>
            <a:ext cx="1442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FOUND</a:t>
            </a:r>
            <a:r>
              <a:rPr lang="en" sz="17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ED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1489025" y="158353"/>
            <a:ext cx="1378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2004</a:t>
            </a:r>
          </a:p>
        </p:txBody>
      </p:sp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2719388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6054328" y="2710458"/>
            <a:ext cx="469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Beijing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8784580" y="5909072"/>
            <a:ext cx="2622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619" y="2889647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2502396" y="3041452"/>
            <a:ext cx="484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Austin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844" y="2762845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7407548" y="2771775"/>
            <a:ext cx="4176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Tokyo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slide 1">
    <p:bg>
      <p:bgPr>
        <a:solidFill>
          <a:srgbClr val="2C001E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>
            <a:off x="3066975" y="1839319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410525" y="298838"/>
            <a:ext cx="7697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/>
        </p:nvSpPr>
        <p:spPr>
          <a:xfrm>
            <a:off x="381000" y="4367453"/>
            <a:ext cx="5287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canonical.com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ubuntu.com</a:t>
            </a:r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07181"/>
            <a:ext cx="854004" cy="112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>
            <p:ph type="ctrTitle"/>
          </p:nvPr>
        </p:nvSpPr>
        <p:spPr>
          <a:xfrm>
            <a:off x="381000" y="16595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381000" y="3721709"/>
            <a:ext cx="777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0" i="0" sz="2000" u="none" cap="none" strike="noStrike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  <p:sp>
        <p:nvSpPr>
          <p:cNvPr id="43" name="Shape 43"/>
          <p:cNvSpPr txBox="1"/>
          <p:nvPr>
            <p:ph idx="2" type="subTitle"/>
          </p:nvPr>
        </p:nvSpPr>
        <p:spPr>
          <a:xfrm>
            <a:off x="381000" y="2763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 Orange">
    <p:bg>
      <p:bgPr>
        <a:solidFill>
          <a:srgbClr val="DE4716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untu roundall white.png" id="45" name="Shape 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598" y="3721707"/>
            <a:ext cx="791296" cy="79131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/>
          <p:nvPr>
            <p:ph type="ctrTitle"/>
          </p:nvPr>
        </p:nvSpPr>
        <p:spPr>
          <a:xfrm>
            <a:off x="381000" y="16595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81000" y="2763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u="none" cap="none" strike="noStrike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1800" u="none" cap="none" strike="noStrike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1800" u="none" cap="none" strike="noStrike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1800" u="none" cap="none" strike="noStrike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1800" u="none" cap="none" strike="noStrike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1800" u="none" cap="none" strike="noStrike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1800" u="none" cap="none" strike="noStrike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1800" u="none" cap="none" strike="noStrike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 sz="18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0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69976" y="1352550"/>
            <a:ext cx="3879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381000" y="1352550"/>
            <a:ext cx="3772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 b="0"/>
            </a:lvl6pPr>
            <a:lvl7pPr lvl="6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 b="0"/>
            </a:lvl8pPr>
            <a:lvl9pPr lvl="8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3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333333"/>
              </a:buClr>
              <a:buSzPts val="2100"/>
              <a:buFont typeface="Ubuntu"/>
              <a:buNone/>
              <a:defRPr sz="210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Key Poin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0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2328113"/>
            <a:ext cx="23943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3283725" y="2328113"/>
            <a:ext cx="23943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3" type="body"/>
          </p:nvPr>
        </p:nvSpPr>
        <p:spPr>
          <a:xfrm>
            <a:off x="5846450" y="2328113"/>
            <a:ext cx="23943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4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333333"/>
              </a:buClr>
              <a:buSzPts val="2100"/>
              <a:buFont typeface="Ubuntu"/>
              <a:buNone/>
              <a:defRPr sz="210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9" name="Shape 59"/>
          <p:cNvGrpSpPr/>
          <p:nvPr/>
        </p:nvGrpSpPr>
        <p:grpSpPr>
          <a:xfrm>
            <a:off x="612700" y="1703000"/>
            <a:ext cx="600266" cy="600265"/>
            <a:chOff x="0" y="0"/>
            <a:chExt cx="876300" cy="876300"/>
          </a:xfrm>
        </p:grpSpPr>
        <p:sp>
          <p:nvSpPr>
            <p:cNvPr id="60" name="Shape 60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Clr>
                  <a:srgbClr val="FFFFFF"/>
                </a:buClr>
                <a:buFont typeface="Ubuntu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</a:p>
          </p:txBody>
        </p:sp>
      </p:grpSp>
      <p:grpSp>
        <p:nvGrpSpPr>
          <p:cNvPr id="62" name="Shape 62"/>
          <p:cNvGrpSpPr/>
          <p:nvPr/>
        </p:nvGrpSpPr>
        <p:grpSpPr>
          <a:xfrm>
            <a:off x="3460987" y="1703000"/>
            <a:ext cx="600265" cy="600265"/>
            <a:chOff x="0" y="0"/>
            <a:chExt cx="876300" cy="876300"/>
          </a:xfrm>
        </p:grpSpPr>
        <p:sp>
          <p:nvSpPr>
            <p:cNvPr id="63" name="Shape 63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Clr>
                  <a:srgbClr val="FFFFFF"/>
                </a:buClr>
                <a:buFont typeface="Ubuntu"/>
                <a:buNone/>
              </a:pPr>
              <a:r>
                <a:rPr b="1" lang="en" sz="24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2</a:t>
              </a:r>
            </a:p>
          </p:txBody>
        </p:sp>
      </p:grpSp>
      <p:grpSp>
        <p:nvGrpSpPr>
          <p:cNvPr id="65" name="Shape 65"/>
          <p:cNvGrpSpPr/>
          <p:nvPr/>
        </p:nvGrpSpPr>
        <p:grpSpPr>
          <a:xfrm>
            <a:off x="6023366" y="1703000"/>
            <a:ext cx="600265" cy="600265"/>
            <a:chOff x="0" y="0"/>
            <a:chExt cx="876300" cy="876300"/>
          </a:xfrm>
        </p:grpSpPr>
        <p:sp>
          <p:nvSpPr>
            <p:cNvPr id="66" name="Shape 66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Clr>
                  <a:srgbClr val="FFFFFF"/>
                </a:buClr>
                <a:buFont typeface="Ubuntu"/>
                <a:buNone/>
              </a:pPr>
              <a:r>
                <a:rPr b="1" lang="en" sz="24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3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5 Key Points 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0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1113350" y="1622204"/>
            <a:ext cx="7071600" cy="462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2" type="subTitle"/>
          </p:nvPr>
        </p:nvSpPr>
        <p:spPr>
          <a:xfrm>
            <a:off x="1113350" y="2300652"/>
            <a:ext cx="7071600" cy="462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3" type="subTitle"/>
          </p:nvPr>
        </p:nvSpPr>
        <p:spPr>
          <a:xfrm>
            <a:off x="1113350" y="2988351"/>
            <a:ext cx="7071600" cy="462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4" type="subTitle"/>
          </p:nvPr>
        </p:nvSpPr>
        <p:spPr>
          <a:xfrm>
            <a:off x="1113350" y="3676050"/>
            <a:ext cx="7071600" cy="462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5" type="subTitle"/>
          </p:nvPr>
        </p:nvSpPr>
        <p:spPr>
          <a:xfrm>
            <a:off x="1113350" y="4373000"/>
            <a:ext cx="7071600" cy="462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grpSp>
        <p:nvGrpSpPr>
          <p:cNvPr id="75" name="Shape 75"/>
          <p:cNvGrpSpPr/>
          <p:nvPr/>
        </p:nvGrpSpPr>
        <p:grpSpPr>
          <a:xfrm>
            <a:off x="457200" y="1585200"/>
            <a:ext cx="465929" cy="465929"/>
            <a:chOff x="0" y="0"/>
            <a:chExt cx="876300" cy="876300"/>
          </a:xfrm>
        </p:grpSpPr>
        <p:sp>
          <p:nvSpPr>
            <p:cNvPr id="76" name="Shape 76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Clr>
                  <a:srgbClr val="FFFFFF"/>
                </a:buClr>
                <a:buFont typeface="Ubuntu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457200" y="2264562"/>
            <a:ext cx="465929" cy="465929"/>
            <a:chOff x="0" y="0"/>
            <a:chExt cx="876300" cy="876300"/>
          </a:xfrm>
        </p:grpSpPr>
        <p:sp>
          <p:nvSpPr>
            <p:cNvPr id="79" name="Shape 79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Clr>
                  <a:srgbClr val="FFFFFF"/>
                </a:buClr>
                <a:buFont typeface="Ubuntu"/>
                <a:buNone/>
              </a:pPr>
              <a:r>
                <a:rPr b="1" lang="en" sz="21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2</a:t>
              </a:r>
            </a:p>
          </p:txBody>
        </p:sp>
      </p:grpSp>
      <p:grpSp>
        <p:nvGrpSpPr>
          <p:cNvPr id="81" name="Shape 81"/>
          <p:cNvGrpSpPr/>
          <p:nvPr/>
        </p:nvGrpSpPr>
        <p:grpSpPr>
          <a:xfrm>
            <a:off x="457200" y="2943924"/>
            <a:ext cx="465929" cy="465929"/>
            <a:chOff x="0" y="0"/>
            <a:chExt cx="876300" cy="876300"/>
          </a:xfrm>
        </p:grpSpPr>
        <p:sp>
          <p:nvSpPr>
            <p:cNvPr id="82" name="Shape 82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Clr>
                  <a:srgbClr val="FFFFFF"/>
                </a:buClr>
                <a:buFont typeface="Ubuntu"/>
                <a:buNone/>
              </a:pPr>
              <a:r>
                <a:rPr b="1" lang="en" sz="21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3</a:t>
              </a:r>
            </a:p>
          </p:txBody>
        </p:sp>
      </p:grpSp>
      <p:grpSp>
        <p:nvGrpSpPr>
          <p:cNvPr id="84" name="Shape 84"/>
          <p:cNvGrpSpPr/>
          <p:nvPr/>
        </p:nvGrpSpPr>
        <p:grpSpPr>
          <a:xfrm>
            <a:off x="457200" y="3623287"/>
            <a:ext cx="465929" cy="465929"/>
            <a:chOff x="0" y="0"/>
            <a:chExt cx="876300" cy="876300"/>
          </a:xfrm>
        </p:grpSpPr>
        <p:sp>
          <p:nvSpPr>
            <p:cNvPr id="85" name="Shape 85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Clr>
                  <a:srgbClr val="FFFFFF"/>
                </a:buClr>
                <a:buFont typeface="Ubuntu"/>
                <a:buNone/>
              </a:pPr>
              <a:r>
                <a:rPr b="1" lang="en" sz="21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4</a:t>
              </a:r>
            </a:p>
          </p:txBody>
        </p:sp>
      </p:grpSp>
      <p:grpSp>
        <p:nvGrpSpPr>
          <p:cNvPr id="87" name="Shape 87"/>
          <p:cNvGrpSpPr/>
          <p:nvPr/>
        </p:nvGrpSpPr>
        <p:grpSpPr>
          <a:xfrm>
            <a:off x="457200" y="4302649"/>
            <a:ext cx="465929" cy="465929"/>
            <a:chOff x="0" y="0"/>
            <a:chExt cx="876300" cy="876300"/>
          </a:xfrm>
        </p:grpSpPr>
        <p:sp>
          <p:nvSpPr>
            <p:cNvPr id="88" name="Shape 88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buClr>
                  <a:srgbClr val="FFFFFF"/>
                </a:buClr>
                <a:buFont typeface="Ubuntu"/>
                <a:buNone/>
              </a:pPr>
              <a:r>
                <a:rPr b="1" lang="en" sz="21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5</a:t>
              </a:r>
            </a:p>
          </p:txBody>
        </p:sp>
      </p:grpSp>
      <p:sp>
        <p:nvSpPr>
          <p:cNvPr id="90" name="Shape 90"/>
          <p:cNvSpPr txBox="1"/>
          <p:nvPr>
            <p:ph idx="6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333333"/>
              </a:buClr>
              <a:buSzPts val="2100"/>
              <a:buFont typeface="Ubuntu"/>
              <a:buNone/>
              <a:defRPr sz="210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ictogram and Key 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0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" name="Shape 93"/>
          <p:cNvCxnSpPr/>
          <p:nvPr/>
        </p:nvCxnSpPr>
        <p:spPr>
          <a:xfrm rot="10800000">
            <a:off x="4523825" y="-929400"/>
            <a:ext cx="0" cy="7002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94" name="Shape 94"/>
          <p:cNvSpPr txBox="1"/>
          <p:nvPr>
            <p:ph idx="1" type="subTitle"/>
          </p:nvPr>
        </p:nvSpPr>
        <p:spPr>
          <a:xfrm>
            <a:off x="912750" y="2733656"/>
            <a:ext cx="7112100" cy="210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 &amp; header &amp; cop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1450" y="1365844"/>
            <a:ext cx="2363144" cy="235864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title"/>
          </p:nvPr>
        </p:nvSpPr>
        <p:spPr>
          <a:xfrm>
            <a:off x="5382480" y="1599875"/>
            <a:ext cx="2728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2000"/>
              <a:buFont typeface="Ubuntu"/>
              <a:buNone/>
              <a:defRPr b="0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2" type="title"/>
          </p:nvPr>
        </p:nvSpPr>
        <p:spPr>
          <a:xfrm>
            <a:off x="5484175" y="3589350"/>
            <a:ext cx="2525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1400"/>
              <a:buFont typeface="Ubuntu"/>
              <a:buNone/>
              <a:defRPr b="0"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3"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0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81000" y="1352550"/>
            <a:ext cx="4087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 b="0"/>
            </a:lvl6pPr>
            <a:lvl7pPr lvl="6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 b="0"/>
            </a:lvl8pPr>
            <a:lvl9pPr lvl="8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4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333333"/>
              </a:buClr>
              <a:buSzPts val="2100"/>
              <a:buFont typeface="Ubuntu"/>
              <a:buNone/>
              <a:defRPr sz="210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2010" y="361950"/>
            <a:ext cx="3299990" cy="32940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>
            <p:ph type="title"/>
          </p:nvPr>
        </p:nvSpPr>
        <p:spPr>
          <a:xfrm>
            <a:off x="2694002" y="662750"/>
            <a:ext cx="37560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2600"/>
              <a:buFont typeface="Ubuntu"/>
              <a:buNone/>
              <a:defRPr b="0" sz="2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title"/>
          </p:nvPr>
        </p:nvSpPr>
        <p:spPr>
          <a:xfrm>
            <a:off x="2860502" y="3496175"/>
            <a:ext cx="3423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1600"/>
              <a:buFont typeface="Ubuntu"/>
              <a:buNone/>
              <a:defRPr b="0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F logo">
    <p:bg>
      <p:bgPr>
        <a:solidFill>
          <a:srgbClr val="DE4716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untu white.png" id="107" name="Shape 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77425" y="1580869"/>
            <a:ext cx="1791870" cy="148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eck cover 1">
    <p:bg>
      <p:bgPr>
        <a:solidFill>
          <a:srgbClr val="2C001E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381000" y="9546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81000" y="22114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Shape 14"/>
          <p:cNvSpPr/>
          <p:nvPr/>
        </p:nvSpPr>
        <p:spPr>
          <a:xfrm>
            <a:off x="0" y="4703194"/>
            <a:ext cx="9144000" cy="4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ubuntu_no®-orangewhite-hex1.png" id="15" name="Shape 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5395" y="365475"/>
            <a:ext cx="1158410" cy="260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.png" id="16" name="Shape 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516" y="4859309"/>
            <a:ext cx="750375" cy="9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">
    <p:bg>
      <p:bgPr>
        <a:solidFill>
          <a:srgbClr val="2C001E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4183" y="2380878"/>
            <a:ext cx="2156729" cy="28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600"/>
              <a:buNone/>
              <a:defRPr/>
            </a:lvl2pPr>
            <a:lvl3pPr lvl="2" rtl="0">
              <a:spcBef>
                <a:spcPts val="0"/>
              </a:spcBef>
              <a:buSzPts val="3600"/>
              <a:buNone/>
              <a:defRPr/>
            </a:lvl3pPr>
            <a:lvl4pPr lvl="3" rtl="0">
              <a:spcBef>
                <a:spcPts val="0"/>
              </a:spcBef>
              <a:buSzPts val="3600"/>
              <a:buNone/>
              <a:defRPr/>
            </a:lvl4pPr>
            <a:lvl5pPr lvl="4" rtl="0">
              <a:spcBef>
                <a:spcPts val="0"/>
              </a:spcBef>
              <a:buSzPts val="3600"/>
              <a:buNone/>
              <a:defRPr/>
            </a:lvl5pPr>
            <a:lvl6pPr lvl="5" rtl="0">
              <a:spcBef>
                <a:spcPts val="0"/>
              </a:spcBef>
              <a:buSzPts val="3600"/>
              <a:buNone/>
              <a:defRPr/>
            </a:lvl6pPr>
            <a:lvl7pPr lvl="6" rtl="0">
              <a:spcBef>
                <a:spcPts val="0"/>
              </a:spcBef>
              <a:buSzPts val="3600"/>
              <a:buNone/>
              <a:defRPr/>
            </a:lvl7pPr>
            <a:lvl8pPr lvl="7" rtl="0">
              <a:spcBef>
                <a:spcPts val="0"/>
              </a:spcBef>
              <a:buSzPts val="3600"/>
              <a:buNone/>
              <a:defRPr/>
            </a:lvl8pPr>
            <a:lvl9pPr lvl="8" rtl="0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600"/>
              <a:buChar char="●"/>
              <a:defRPr/>
            </a:lvl2pPr>
            <a:lvl3pPr lvl="2" rtl="0">
              <a:spcBef>
                <a:spcPts val="0"/>
              </a:spcBef>
              <a:buSzPts val="1400"/>
              <a:buChar char="●"/>
              <a:defRPr/>
            </a:lvl3pPr>
            <a:lvl4pPr lvl="3" rtl="0">
              <a:spcBef>
                <a:spcPts val="0"/>
              </a:spcBef>
              <a:buSzPts val="1200"/>
              <a:buChar char="●"/>
              <a:defRPr/>
            </a:lvl4pPr>
            <a:lvl5pPr lvl="4" rtl="0">
              <a:spcBef>
                <a:spcPts val="0"/>
              </a:spcBef>
              <a:buSzPts val="1000"/>
              <a:buChar char="●"/>
              <a:defRPr/>
            </a:lvl5pPr>
            <a:lvl6pPr lvl="5" rtl="0">
              <a:spcBef>
                <a:spcPts val="0"/>
              </a:spcBef>
              <a:buSzPts val="1200"/>
              <a:buChar char="●"/>
              <a:defRPr/>
            </a:lvl6pPr>
            <a:lvl7pPr lvl="6" rtl="0">
              <a:spcBef>
                <a:spcPts val="0"/>
              </a:spcBef>
              <a:buSzPts val="1200"/>
              <a:buChar char="●"/>
              <a:defRPr/>
            </a:lvl7pPr>
            <a:lvl8pPr lvl="7" rtl="0">
              <a:spcBef>
                <a:spcPts val="0"/>
              </a:spcBef>
              <a:buSzPts val="1000"/>
              <a:buChar char="●"/>
              <a:defRPr/>
            </a:lvl8pPr>
            <a:lvl9pPr lvl="8" rtl="0">
              <a:spcBef>
                <a:spcPts val="0"/>
              </a:spcBef>
              <a:buSzPts val="10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600"/>
              <a:buChar char="●"/>
              <a:defRPr/>
            </a:lvl2pPr>
            <a:lvl3pPr lvl="2" rtl="0">
              <a:spcBef>
                <a:spcPts val="0"/>
              </a:spcBef>
              <a:buSzPts val="1400"/>
              <a:buChar char="●"/>
              <a:defRPr/>
            </a:lvl3pPr>
            <a:lvl4pPr lvl="3" rtl="0">
              <a:spcBef>
                <a:spcPts val="0"/>
              </a:spcBef>
              <a:buSzPts val="1200"/>
              <a:buChar char="●"/>
              <a:defRPr/>
            </a:lvl4pPr>
            <a:lvl5pPr lvl="4" rtl="0">
              <a:spcBef>
                <a:spcPts val="0"/>
              </a:spcBef>
              <a:buSzPts val="1000"/>
              <a:buChar char="●"/>
              <a:defRPr sz="1800"/>
            </a:lvl5pPr>
            <a:lvl6pPr lvl="5" rtl="0">
              <a:spcBef>
                <a:spcPts val="0"/>
              </a:spcBef>
              <a:buSzPts val="1200"/>
              <a:buChar char="●"/>
              <a:defRPr sz="1800"/>
            </a:lvl6pPr>
            <a:lvl7pPr lvl="6" rtl="0">
              <a:spcBef>
                <a:spcPts val="0"/>
              </a:spcBef>
              <a:buSzPts val="1200"/>
              <a:buChar char="●"/>
              <a:defRPr sz="1800"/>
            </a:lvl7pPr>
            <a:lvl8pPr lvl="7" rtl="0">
              <a:spcBef>
                <a:spcPts val="0"/>
              </a:spcBef>
              <a:buSzPts val="1000"/>
              <a:buChar char="●"/>
              <a:defRPr sz="1800"/>
            </a:lvl8pPr>
            <a:lvl9pPr lvl="8" rtl="0">
              <a:spcBef>
                <a:spcPts val="0"/>
              </a:spcBef>
              <a:buSzPts val="1000"/>
              <a:buChar char="●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600"/>
              <a:buNone/>
              <a:defRPr/>
            </a:lvl2pPr>
            <a:lvl3pPr lvl="2" rtl="0">
              <a:spcBef>
                <a:spcPts val="0"/>
              </a:spcBef>
              <a:buSzPts val="3600"/>
              <a:buNone/>
              <a:defRPr/>
            </a:lvl3pPr>
            <a:lvl4pPr lvl="3" rtl="0">
              <a:spcBef>
                <a:spcPts val="0"/>
              </a:spcBef>
              <a:buSzPts val="3600"/>
              <a:buNone/>
              <a:defRPr/>
            </a:lvl4pPr>
            <a:lvl5pPr lvl="4" rtl="0">
              <a:spcBef>
                <a:spcPts val="0"/>
              </a:spcBef>
              <a:buSzPts val="3600"/>
              <a:buNone/>
              <a:defRPr/>
            </a:lvl5pPr>
            <a:lvl6pPr lvl="5" rtl="0">
              <a:spcBef>
                <a:spcPts val="0"/>
              </a:spcBef>
              <a:buSzPts val="3600"/>
              <a:buNone/>
              <a:defRPr/>
            </a:lvl6pPr>
            <a:lvl7pPr lvl="6" rtl="0">
              <a:spcBef>
                <a:spcPts val="0"/>
              </a:spcBef>
              <a:buSzPts val="3600"/>
              <a:buNone/>
              <a:defRPr/>
            </a:lvl7pPr>
            <a:lvl8pPr lvl="7" rtl="0">
              <a:spcBef>
                <a:spcPts val="0"/>
              </a:spcBef>
              <a:buSzPts val="3600"/>
              <a:buNone/>
              <a:defRPr/>
            </a:lvl8pPr>
            <a:lvl9pPr lvl="8" rtl="0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600"/>
              <a:buChar char="●"/>
              <a:defRPr/>
            </a:lvl2pPr>
            <a:lvl3pPr lvl="2" rtl="0">
              <a:spcBef>
                <a:spcPts val="0"/>
              </a:spcBef>
              <a:buSzPts val="1400"/>
              <a:buChar char="●"/>
              <a:defRPr/>
            </a:lvl3pPr>
            <a:lvl4pPr lvl="3" rtl="0">
              <a:spcBef>
                <a:spcPts val="0"/>
              </a:spcBef>
              <a:buSzPts val="1200"/>
              <a:buChar char="●"/>
              <a:defRPr/>
            </a:lvl4pPr>
            <a:lvl5pPr lvl="4" rtl="0">
              <a:spcBef>
                <a:spcPts val="0"/>
              </a:spcBef>
              <a:buSzPts val="1000"/>
              <a:buChar char="●"/>
              <a:defRPr/>
            </a:lvl5pPr>
            <a:lvl6pPr lvl="5" rtl="0">
              <a:spcBef>
                <a:spcPts val="0"/>
              </a:spcBef>
              <a:buSzPts val="1200"/>
              <a:buChar char="●"/>
              <a:defRPr/>
            </a:lvl6pPr>
            <a:lvl7pPr lvl="6" rtl="0">
              <a:spcBef>
                <a:spcPts val="0"/>
              </a:spcBef>
              <a:buSzPts val="1200"/>
              <a:buChar char="●"/>
              <a:defRPr/>
            </a:lvl7pPr>
            <a:lvl8pPr lvl="7" rtl="0">
              <a:spcBef>
                <a:spcPts val="0"/>
              </a:spcBef>
              <a:buSzPts val="1000"/>
              <a:buChar char="●"/>
              <a:defRPr/>
            </a:lvl8pPr>
            <a:lvl9pPr lvl="8" rtl="0">
              <a:spcBef>
                <a:spcPts val="0"/>
              </a:spcBef>
              <a:buSzPts val="10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ONLY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600"/>
              <a:buNone/>
              <a:defRPr/>
            </a:lvl2pPr>
            <a:lvl3pPr lvl="2" rtl="0">
              <a:spcBef>
                <a:spcPts val="0"/>
              </a:spcBef>
              <a:buSzPts val="3600"/>
              <a:buNone/>
              <a:defRPr/>
            </a:lvl3pPr>
            <a:lvl4pPr lvl="3" rtl="0">
              <a:spcBef>
                <a:spcPts val="0"/>
              </a:spcBef>
              <a:buSzPts val="3600"/>
              <a:buNone/>
              <a:defRPr/>
            </a:lvl4pPr>
            <a:lvl5pPr lvl="4" rtl="0">
              <a:spcBef>
                <a:spcPts val="0"/>
              </a:spcBef>
              <a:buSzPts val="3600"/>
              <a:buNone/>
              <a:defRPr/>
            </a:lvl5pPr>
            <a:lvl6pPr lvl="5" rtl="0">
              <a:spcBef>
                <a:spcPts val="0"/>
              </a:spcBef>
              <a:buSzPts val="3600"/>
              <a:buNone/>
              <a:defRPr/>
            </a:lvl6pPr>
            <a:lvl7pPr lvl="6" rtl="0">
              <a:spcBef>
                <a:spcPts val="0"/>
              </a:spcBef>
              <a:buSzPts val="3600"/>
              <a:buNone/>
              <a:defRPr/>
            </a:lvl7pPr>
            <a:lvl8pPr lvl="7" rtl="0">
              <a:spcBef>
                <a:spcPts val="0"/>
              </a:spcBef>
              <a:buSzPts val="3600"/>
              <a:buNone/>
              <a:defRPr/>
            </a:lvl8pPr>
            <a:lvl9pPr lvl="8" rtl="0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5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05978"/>
            <a:ext cx="82281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indent="-285750" lvl="1" marL="74295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indent="-228600" lvl="2" marL="11430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indent="-228600" lvl="3" marL="16002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indent="-228600" lvl="4" marL="20574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indent="-228600" lvl="5" marL="25146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indent="-228600" lvl="6" marL="34290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indent="-228600" lvl="7" marL="48006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indent="-228600" lvl="8" marL="662940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457200" y="1200150"/>
            <a:ext cx="82281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42900" lvl="0" marL="342900" rtl="0" algn="l">
              <a:lnSpc>
                <a:spcPct val="93000"/>
              </a:lnSpc>
              <a:spcBef>
                <a:spcPts val="0"/>
              </a:spcBef>
              <a:spcAft>
                <a:spcPts val="1400"/>
              </a:spcAft>
              <a:buSzPts val="1800"/>
              <a:buChar char="●"/>
              <a:defRPr/>
            </a:lvl1pPr>
            <a:lvl2pPr indent="-285750" lvl="1" marL="742950" rtl="0" algn="l">
              <a:lnSpc>
                <a:spcPct val="93000"/>
              </a:lnSpc>
              <a:spcBef>
                <a:spcPts val="0"/>
              </a:spcBef>
              <a:spcAft>
                <a:spcPts val="1100"/>
              </a:spcAft>
              <a:buSzPts val="1600"/>
              <a:buChar char="●"/>
              <a:defRPr/>
            </a:lvl2pPr>
            <a:lvl3pPr indent="-228600" lvl="2" marL="1143000" rtl="0" algn="l">
              <a:lnSpc>
                <a:spcPct val="93000"/>
              </a:lnSpc>
              <a:spcBef>
                <a:spcPts val="0"/>
              </a:spcBef>
              <a:spcAft>
                <a:spcPts val="800"/>
              </a:spcAft>
              <a:buSzPts val="1400"/>
              <a:buChar char="●"/>
              <a:defRPr/>
            </a:lvl3pPr>
            <a:lvl4pPr indent="-228600" lvl="3" marL="1600200" rtl="0" algn="l">
              <a:lnSpc>
                <a:spcPct val="93000"/>
              </a:lnSpc>
              <a:spcBef>
                <a:spcPts val="0"/>
              </a:spcBef>
              <a:spcAft>
                <a:spcPts val="500"/>
              </a:spcAft>
              <a:buSzPts val="1200"/>
              <a:buChar char="●"/>
              <a:defRPr/>
            </a:lvl4pPr>
            <a:lvl5pPr indent="-228600" lvl="4" marL="2057400" rtl="0" algn="l">
              <a:lnSpc>
                <a:spcPct val="93000"/>
              </a:lnSpc>
              <a:spcBef>
                <a:spcPts val="0"/>
              </a:spcBef>
              <a:spcAft>
                <a:spcPts val="200"/>
              </a:spcAft>
              <a:buSzPts val="1000"/>
              <a:buChar char="●"/>
              <a:defRPr/>
            </a:lvl5pPr>
            <a:lvl6pPr indent="-228600" lvl="5" marL="2514600" rtl="0" algn="l">
              <a:lnSpc>
                <a:spcPct val="93000"/>
              </a:lnSpc>
              <a:spcBef>
                <a:spcPts val="0"/>
              </a:spcBef>
              <a:spcAft>
                <a:spcPts val="200"/>
              </a:spcAft>
              <a:buSzPts val="1200"/>
              <a:buChar char="●"/>
              <a:defRPr/>
            </a:lvl6pPr>
            <a:lvl7pPr indent="-228600" lvl="6" marL="3429000" rtl="0" algn="l">
              <a:lnSpc>
                <a:spcPct val="93000"/>
              </a:lnSpc>
              <a:spcBef>
                <a:spcPts val="0"/>
              </a:spcBef>
              <a:spcAft>
                <a:spcPts val="200"/>
              </a:spcAft>
              <a:buSzPts val="1200"/>
              <a:buChar char="●"/>
              <a:defRPr/>
            </a:lvl7pPr>
            <a:lvl8pPr indent="-228600" lvl="7" marL="4800600" rtl="0" algn="l">
              <a:lnSpc>
                <a:spcPct val="93000"/>
              </a:lnSpc>
              <a:spcBef>
                <a:spcPts val="0"/>
              </a:spcBef>
              <a:spcAft>
                <a:spcPts val="200"/>
              </a:spcAft>
              <a:buSzPts val="1000"/>
              <a:buChar char="●"/>
              <a:defRPr/>
            </a:lvl8pPr>
            <a:lvl9pPr indent="-228600" lvl="8" marL="6629400" rtl="0" algn="l">
              <a:lnSpc>
                <a:spcPct val="93000"/>
              </a:lnSpc>
              <a:spcBef>
                <a:spcPts val="0"/>
              </a:spcBef>
              <a:spcAft>
                <a:spcPts val="200"/>
              </a:spcAft>
              <a:buSzPts val="10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halleng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1501379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 algn="ctr">
              <a:spcBef>
                <a:spcPts val="0"/>
              </a:spcBef>
              <a:buNone/>
              <a:defRPr/>
            </a:lvl2pPr>
            <a:lvl3pPr lvl="2" rtl="0" algn="ctr">
              <a:spcBef>
                <a:spcPts val="0"/>
              </a:spcBef>
              <a:buNone/>
              <a:defRPr/>
            </a:lvl3pPr>
            <a:lvl4pPr lvl="3" rtl="0" algn="ctr">
              <a:spcBef>
                <a:spcPts val="0"/>
              </a:spcBef>
              <a:buNone/>
              <a:defRPr/>
            </a:lvl4pPr>
            <a:lvl5pPr lvl="4" rtl="0" algn="ctr">
              <a:spcBef>
                <a:spcPts val="0"/>
              </a:spcBef>
              <a:buNone/>
              <a:defRPr/>
            </a:lvl5pPr>
            <a:lvl6pPr lvl="5" rtl="0" algn="ctr">
              <a:spcBef>
                <a:spcPts val="0"/>
              </a:spcBef>
              <a:buNone/>
              <a:defRPr/>
            </a:lvl6pPr>
            <a:lvl7pPr lvl="6" rtl="0" algn="ctr">
              <a:spcBef>
                <a:spcPts val="0"/>
              </a:spcBef>
              <a:buNone/>
              <a:defRPr/>
            </a:lvl7pPr>
            <a:lvl8pPr lvl="7" rtl="0" algn="ctr">
              <a:spcBef>
                <a:spcPts val="0"/>
              </a:spcBef>
              <a:buNone/>
              <a:defRPr/>
            </a:lvl8pPr>
            <a:lvl9pPr lvl="8" rtl="0" algn="ctr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600"/>
              <a:buNone/>
              <a:defRPr/>
            </a:lvl2pPr>
            <a:lvl3pPr lvl="2" rtl="0">
              <a:spcBef>
                <a:spcPts val="0"/>
              </a:spcBef>
              <a:buSzPts val="3600"/>
              <a:buNone/>
              <a:defRPr/>
            </a:lvl3pPr>
            <a:lvl4pPr lvl="3" rtl="0">
              <a:spcBef>
                <a:spcPts val="0"/>
              </a:spcBef>
              <a:buSzPts val="3600"/>
              <a:buNone/>
              <a:defRPr/>
            </a:lvl4pPr>
            <a:lvl5pPr lvl="4" rtl="0">
              <a:spcBef>
                <a:spcPts val="0"/>
              </a:spcBef>
              <a:buSzPts val="3600"/>
              <a:buNone/>
              <a:defRPr/>
            </a:lvl5pPr>
            <a:lvl6pPr lvl="5" rtl="0">
              <a:spcBef>
                <a:spcPts val="0"/>
              </a:spcBef>
              <a:buSzPts val="3600"/>
              <a:buNone/>
              <a:defRPr/>
            </a:lvl6pPr>
            <a:lvl7pPr lvl="6" rtl="0">
              <a:spcBef>
                <a:spcPts val="0"/>
              </a:spcBef>
              <a:buSzPts val="3600"/>
              <a:buNone/>
              <a:defRPr/>
            </a:lvl7pPr>
            <a:lvl8pPr lvl="7" rtl="0">
              <a:spcBef>
                <a:spcPts val="0"/>
              </a:spcBef>
              <a:buSzPts val="3600"/>
              <a:buNone/>
              <a:defRPr/>
            </a:lvl8pPr>
            <a:lvl9pPr lvl="8" rtl="0">
              <a:spcBef>
                <a:spcPts val="0"/>
              </a:spcBef>
              <a:buSzPts val="3600"/>
              <a:buNone/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600"/>
              <a:buChar char="●"/>
              <a:defRPr/>
            </a:lvl2pPr>
            <a:lvl3pPr lvl="2" rtl="0">
              <a:spcBef>
                <a:spcPts val="0"/>
              </a:spcBef>
              <a:buSzPts val="1400"/>
              <a:buChar char="●"/>
              <a:defRPr/>
            </a:lvl3pPr>
            <a:lvl4pPr lvl="3" rtl="0">
              <a:spcBef>
                <a:spcPts val="0"/>
              </a:spcBef>
              <a:buSzPts val="1200"/>
              <a:buChar char="●"/>
              <a:defRPr/>
            </a:lvl4pPr>
            <a:lvl5pPr lvl="4" rtl="0">
              <a:spcBef>
                <a:spcPts val="0"/>
              </a:spcBef>
              <a:buSzPts val="1000"/>
              <a:buChar char="●"/>
              <a:defRPr/>
            </a:lvl5pPr>
            <a:lvl6pPr lvl="5" rtl="0">
              <a:spcBef>
                <a:spcPts val="0"/>
              </a:spcBef>
              <a:buSzPts val="1200"/>
              <a:buChar char="●"/>
              <a:defRPr/>
            </a:lvl6pPr>
            <a:lvl7pPr lvl="6" rtl="0">
              <a:spcBef>
                <a:spcPts val="0"/>
              </a:spcBef>
              <a:buSzPts val="1200"/>
              <a:buChar char="●"/>
              <a:defRPr/>
            </a:lvl7pPr>
            <a:lvl8pPr lvl="7" rtl="0">
              <a:spcBef>
                <a:spcPts val="0"/>
              </a:spcBef>
              <a:buSzPts val="1000"/>
              <a:buChar char="●"/>
              <a:defRPr/>
            </a:lvl8pPr>
            <a:lvl9pPr lvl="8" rtl="0">
              <a:spcBef>
                <a:spcPts val="0"/>
              </a:spcBef>
              <a:buSzPts val="1000"/>
              <a:buChar char="●"/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deck cover">
    <p:bg>
      <p:bgPr>
        <a:solidFill>
          <a:srgbClr val="2C001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ctrTitle"/>
          </p:nvPr>
        </p:nvSpPr>
        <p:spPr>
          <a:xfrm>
            <a:off x="381000" y="95469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381000" y="2211400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6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4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9" name="Shape 139"/>
          <p:cNvSpPr/>
          <p:nvPr/>
        </p:nvSpPr>
        <p:spPr>
          <a:xfrm>
            <a:off x="0" y="4703192"/>
            <a:ext cx="9144000" cy="4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ubuntu_no®-orangewhite-hex1.png" id="140" name="Shape 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5392" y="365475"/>
            <a:ext cx="1544400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.png" id="141" name="Shape 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5514" y="4859307"/>
            <a:ext cx="1000500" cy="1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13525" y="4887850"/>
            <a:ext cx="4008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@ubuntu #ContainerWorld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1 column 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772953"/>
              </a:buClr>
              <a:buSzPts val="3000"/>
              <a:buFont typeface="Ubuntu"/>
              <a:buNone/>
              <a:defRPr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81000" y="1352550"/>
            <a:ext cx="8004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 b="0"/>
            </a:lvl6pPr>
            <a:lvl7pPr lvl="6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 b="0"/>
            </a:lvl8pPr>
            <a:lvl9pPr lvl="8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333333"/>
              </a:buClr>
              <a:buSzPts val="2100"/>
              <a:buFont typeface="Ubuntu"/>
              <a:buNone/>
              <a:defRPr sz="210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5678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Single Line of Text 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99500" y="2204325"/>
            <a:ext cx="81450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ONLY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24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with dots 1 1 1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569975" y="1352550"/>
            <a:ext cx="3879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2" type="body"/>
          </p:nvPr>
        </p:nvSpPr>
        <p:spPr>
          <a:xfrm>
            <a:off x="381000" y="1352550"/>
            <a:ext cx="3772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3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Ubuntu"/>
              <a:buNone/>
              <a:defRPr b="1" i="0" sz="21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1">
    <p:bg>
      <p:bgPr>
        <a:solidFill>
          <a:srgbClr val="2C001E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ctrTitle"/>
          </p:nvPr>
        </p:nvSpPr>
        <p:spPr>
          <a:xfrm>
            <a:off x="3810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subTitle"/>
          </p:nvPr>
        </p:nvSpPr>
        <p:spPr>
          <a:xfrm>
            <a:off x="381000" y="2763850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6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4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0" i="0" sz="24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1 column 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0" i="0" sz="24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457200" y="1200150"/>
            <a:ext cx="8004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3810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2000"/>
              <a:buFont typeface="Ubuntu"/>
              <a:buChar char="●"/>
              <a:defRPr b="0" i="0" sz="2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3429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3048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2667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2286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2286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2286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190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190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2" type="title"/>
          </p:nvPr>
        </p:nvSpPr>
        <p:spPr>
          <a:xfrm>
            <a:off x="457200" y="7863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Ubuntu"/>
              <a:buNone/>
              <a:defRPr b="0" i="0" sz="23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Lines of Text 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99500" y="2014575"/>
            <a:ext cx="81450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" type="subTitle"/>
          </p:nvPr>
        </p:nvSpPr>
        <p:spPr>
          <a:xfrm>
            <a:off x="499500" y="2661806"/>
            <a:ext cx="8145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None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Single Line of Text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99500" y="2128125"/>
            <a:ext cx="8145000" cy="734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ord slide orange">
    <p:bg>
      <p:bgPr>
        <a:solidFill>
          <a:srgbClr val="DE471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ctrTitle"/>
          </p:nvPr>
        </p:nvSpPr>
        <p:spPr>
          <a:xfrm>
            <a:off x="685800" y="1991808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slide 1">
    <p:bg>
      <p:bgPr>
        <a:solidFill>
          <a:srgbClr val="2C001E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3066975" y="1839316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10525" y="298837"/>
            <a:ext cx="7697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381000" y="4367451"/>
            <a:ext cx="5287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4814"/>
              </a:buClr>
              <a:buFont typeface="Ubuntu"/>
              <a:buNone/>
            </a:pPr>
            <a:r>
              <a:rPr b="0" i="0" lang="en" sz="1800" u="none" cap="none" strike="noStrike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canonical.com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4814"/>
              </a:buClr>
              <a:buFont typeface="Ubuntu"/>
              <a:buNone/>
            </a:pPr>
            <a:r>
              <a:rPr b="0" i="0" lang="en" sz="1800" u="none" cap="none" strike="noStrike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ubuntu.com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307181"/>
            <a:ext cx="1138800" cy="1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ctrTitle"/>
          </p:nvPr>
        </p:nvSpPr>
        <p:spPr>
          <a:xfrm>
            <a:off x="381000" y="15833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381000" y="3721707"/>
            <a:ext cx="777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"/>
              <a:buNone/>
              <a:defRPr b="0" i="0" sz="2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6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4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2" type="subTitle"/>
          </p:nvPr>
        </p:nvSpPr>
        <p:spPr>
          <a:xfrm>
            <a:off x="381000" y="2763850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6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4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DE4716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Ubuntu"/>
              <a:buNone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 Orange">
    <p:bg>
      <p:bgPr>
        <a:solidFill>
          <a:srgbClr val="DE471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ctrTitle"/>
          </p:nvPr>
        </p:nvSpPr>
        <p:spPr>
          <a:xfrm>
            <a:off x="381000" y="14690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" type="subTitle"/>
          </p:nvPr>
        </p:nvSpPr>
        <p:spPr>
          <a:xfrm>
            <a:off x="381000" y="2725750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buntu roundall white.png" id="188" name="Shape 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8597" y="3721705"/>
            <a:ext cx="1055100" cy="1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 Key Poin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2328108"/>
            <a:ext cx="23943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3283725" y="2328108"/>
            <a:ext cx="23943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3" type="body"/>
          </p:nvPr>
        </p:nvSpPr>
        <p:spPr>
          <a:xfrm>
            <a:off x="5846450" y="2328108"/>
            <a:ext cx="23943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4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Ubuntu"/>
              <a:buNone/>
              <a:defRPr b="1" i="0" sz="21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5" name="Shape 195"/>
          <p:cNvGrpSpPr/>
          <p:nvPr/>
        </p:nvGrpSpPr>
        <p:grpSpPr>
          <a:xfrm>
            <a:off x="612696" y="1703000"/>
            <a:ext cx="600266" cy="600265"/>
            <a:chOff x="0" y="0"/>
            <a:chExt cx="876300" cy="876300"/>
          </a:xfrm>
        </p:grpSpPr>
        <p:sp>
          <p:nvSpPr>
            <p:cNvPr id="196" name="Shape 196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Ubuntu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</a:p>
          </p:txBody>
        </p:sp>
      </p:grpSp>
      <p:grpSp>
        <p:nvGrpSpPr>
          <p:cNvPr id="198" name="Shape 198"/>
          <p:cNvGrpSpPr/>
          <p:nvPr/>
        </p:nvGrpSpPr>
        <p:grpSpPr>
          <a:xfrm>
            <a:off x="3460985" y="1703000"/>
            <a:ext cx="600265" cy="600265"/>
            <a:chOff x="0" y="0"/>
            <a:chExt cx="876300" cy="876300"/>
          </a:xfrm>
        </p:grpSpPr>
        <p:sp>
          <p:nvSpPr>
            <p:cNvPr id="199" name="Shape 199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Ubuntu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2</a:t>
              </a: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6023364" y="1703000"/>
            <a:ext cx="600265" cy="600265"/>
            <a:chOff x="0" y="0"/>
            <a:chExt cx="876300" cy="876300"/>
          </a:xfrm>
        </p:grpSpPr>
        <p:sp>
          <p:nvSpPr>
            <p:cNvPr id="202" name="Shape 202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Ubuntu"/>
                <a:buNone/>
              </a:pPr>
              <a:r>
                <a:rPr b="1" i="0" lang="en" sz="24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3</a:t>
              </a:r>
            </a:p>
          </p:txBody>
        </p:sp>
      </p:grpSp>
      <p:sp>
        <p:nvSpPr>
          <p:cNvPr id="204" name="Shape 204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5 Key Points 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subTitle"/>
          </p:nvPr>
        </p:nvSpPr>
        <p:spPr>
          <a:xfrm>
            <a:off x="1113350" y="1622203"/>
            <a:ext cx="7071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None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2" type="subTitle"/>
          </p:nvPr>
        </p:nvSpPr>
        <p:spPr>
          <a:xfrm>
            <a:off x="1113350" y="2300650"/>
            <a:ext cx="7071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None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3" type="subTitle"/>
          </p:nvPr>
        </p:nvSpPr>
        <p:spPr>
          <a:xfrm>
            <a:off x="1113350" y="2988350"/>
            <a:ext cx="7071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None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4" type="subTitle"/>
          </p:nvPr>
        </p:nvSpPr>
        <p:spPr>
          <a:xfrm>
            <a:off x="1113350" y="3676050"/>
            <a:ext cx="7071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None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5" type="subTitle"/>
          </p:nvPr>
        </p:nvSpPr>
        <p:spPr>
          <a:xfrm>
            <a:off x="1113350" y="4373000"/>
            <a:ext cx="7071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None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212" name="Shape 212"/>
          <p:cNvGrpSpPr/>
          <p:nvPr/>
        </p:nvGrpSpPr>
        <p:grpSpPr>
          <a:xfrm>
            <a:off x="457199" y="1585200"/>
            <a:ext cx="465929" cy="465929"/>
            <a:chOff x="0" y="0"/>
            <a:chExt cx="876300" cy="876300"/>
          </a:xfrm>
        </p:grpSpPr>
        <p:sp>
          <p:nvSpPr>
            <p:cNvPr id="213" name="Shape 213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Ubuntu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</a:p>
          </p:txBody>
        </p:sp>
      </p:grpSp>
      <p:grpSp>
        <p:nvGrpSpPr>
          <p:cNvPr id="215" name="Shape 215"/>
          <p:cNvGrpSpPr/>
          <p:nvPr/>
        </p:nvGrpSpPr>
        <p:grpSpPr>
          <a:xfrm>
            <a:off x="457199" y="2264558"/>
            <a:ext cx="465929" cy="465929"/>
            <a:chOff x="0" y="0"/>
            <a:chExt cx="876300" cy="876300"/>
          </a:xfrm>
        </p:grpSpPr>
        <p:sp>
          <p:nvSpPr>
            <p:cNvPr id="216" name="Shape 216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Ubuntu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2</a:t>
              </a:r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457199" y="2943924"/>
            <a:ext cx="465929" cy="465929"/>
            <a:chOff x="0" y="0"/>
            <a:chExt cx="876300" cy="876300"/>
          </a:xfrm>
        </p:grpSpPr>
        <p:sp>
          <p:nvSpPr>
            <p:cNvPr id="219" name="Shape 219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Ubuntu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3</a:t>
              </a:r>
            </a:p>
          </p:txBody>
        </p:sp>
      </p:grpSp>
      <p:grpSp>
        <p:nvGrpSpPr>
          <p:cNvPr id="221" name="Shape 221"/>
          <p:cNvGrpSpPr/>
          <p:nvPr/>
        </p:nvGrpSpPr>
        <p:grpSpPr>
          <a:xfrm>
            <a:off x="457199" y="3623285"/>
            <a:ext cx="465929" cy="465929"/>
            <a:chOff x="0" y="0"/>
            <a:chExt cx="876300" cy="876300"/>
          </a:xfrm>
        </p:grpSpPr>
        <p:sp>
          <p:nvSpPr>
            <p:cNvPr id="222" name="Shape 222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Ubuntu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4</a:t>
              </a:r>
            </a:p>
          </p:txBody>
        </p:sp>
      </p:grpSp>
      <p:grpSp>
        <p:nvGrpSpPr>
          <p:cNvPr id="224" name="Shape 224"/>
          <p:cNvGrpSpPr/>
          <p:nvPr/>
        </p:nvGrpSpPr>
        <p:grpSpPr>
          <a:xfrm>
            <a:off x="457199" y="4302648"/>
            <a:ext cx="465929" cy="465929"/>
            <a:chOff x="0" y="0"/>
            <a:chExt cx="876300" cy="876300"/>
          </a:xfrm>
        </p:grpSpPr>
        <p:sp>
          <p:nvSpPr>
            <p:cNvPr id="225" name="Shape 225"/>
            <p:cNvSpPr/>
            <p:nvPr/>
          </p:nvSpPr>
          <p:spPr>
            <a:xfrm flipH="1">
              <a:off x="0" y="0"/>
              <a:ext cx="876300" cy="876300"/>
            </a:xfrm>
            <a:prstGeom prst="ellipse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257175" y="107950"/>
              <a:ext cx="373200" cy="6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Ubuntu"/>
                <a:buNone/>
              </a:pPr>
              <a:r>
                <a:rPr b="1" i="0" lang="en" sz="2100" u="none" cap="none" strike="noStrike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5</a:t>
              </a:r>
            </a:p>
          </p:txBody>
        </p:sp>
      </p:grpSp>
      <p:sp>
        <p:nvSpPr>
          <p:cNvPr id="227" name="Shape 227"/>
          <p:cNvSpPr txBox="1"/>
          <p:nvPr>
            <p:ph idx="6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Ubuntu"/>
              <a:buNone/>
              <a:defRPr b="1" i="0" sz="21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ictogram and Key 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1" name="Shape 231"/>
          <p:cNvCxnSpPr/>
          <p:nvPr/>
        </p:nvCxnSpPr>
        <p:spPr>
          <a:xfrm rot="10800000">
            <a:off x="4523825" y="-929400"/>
            <a:ext cx="0" cy="7002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2" name="Shape 232"/>
          <p:cNvSpPr txBox="1"/>
          <p:nvPr>
            <p:ph idx="1" type="subTitle"/>
          </p:nvPr>
        </p:nvSpPr>
        <p:spPr>
          <a:xfrm>
            <a:off x="912750" y="2733656"/>
            <a:ext cx="7112100" cy="21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None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None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None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None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 &amp; header &amp; cop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1450" y="1365841"/>
            <a:ext cx="3150900" cy="31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type="title"/>
          </p:nvPr>
        </p:nvSpPr>
        <p:spPr>
          <a:xfrm>
            <a:off x="5382480" y="1599875"/>
            <a:ext cx="27288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0" i="0" sz="2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2" type="title"/>
          </p:nvPr>
        </p:nvSpPr>
        <p:spPr>
          <a:xfrm>
            <a:off x="5484175" y="3589350"/>
            <a:ext cx="25254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0" i="0" sz="1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3"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81000" y="1352550"/>
            <a:ext cx="40872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4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Ubuntu"/>
              <a:buNone/>
              <a:defRPr b="1" i="0" sz="21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2008" y="361950"/>
            <a:ext cx="4400100" cy="43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type="title"/>
          </p:nvPr>
        </p:nvSpPr>
        <p:spPr>
          <a:xfrm>
            <a:off x="2694000" y="662750"/>
            <a:ext cx="37560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0" i="0" sz="2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2" type="title"/>
          </p:nvPr>
        </p:nvSpPr>
        <p:spPr>
          <a:xfrm>
            <a:off x="2860500" y="3496175"/>
            <a:ext cx="3423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0" i="0" sz="1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ctr"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F logo">
    <p:bg>
      <p:bgPr>
        <a:solidFill>
          <a:srgbClr val="DE4716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untu white.png" id="248" name="Shape 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77425" y="1580866"/>
            <a:ext cx="2389200" cy="19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 1 1">
    <p:bg>
      <p:bgPr>
        <a:solidFill>
          <a:srgbClr val="2C001E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0125" y="1460300"/>
            <a:ext cx="7072200" cy="34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4040673" y="819150"/>
            <a:ext cx="1378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EMPLOYEES</a:t>
            </a: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3216" y="2737246"/>
            <a:ext cx="232200" cy="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0164" y="2460425"/>
            <a:ext cx="312600" cy="3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4342060" y="2165746"/>
            <a:ext cx="813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London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3111996" y="2889050"/>
            <a:ext cx="484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Boston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9742" y="2969416"/>
            <a:ext cx="232200" cy="2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5882430" y="2969416"/>
            <a:ext cx="594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Shanghai</a:t>
            </a: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0842" y="3067641"/>
            <a:ext cx="232200" cy="2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7026546" y="3076575"/>
            <a:ext cx="4176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Taipei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3986000" y="153900"/>
            <a:ext cx="1442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600+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6456176" y="819150"/>
            <a:ext cx="1378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COUNTRIES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6546576" y="158353"/>
            <a:ext cx="1053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30+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455537" y="819150"/>
            <a:ext cx="1442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FOUNDATION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1489025" y="158353"/>
            <a:ext cx="1378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2004</a:t>
            </a: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0" y="2719383"/>
            <a:ext cx="232200" cy="2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6054328" y="2710457"/>
            <a:ext cx="469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Beijing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8784578" y="5909071"/>
            <a:ext cx="2622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Lines of Text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99500" y="2014575"/>
            <a:ext cx="8145000" cy="734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499500" y="2661806"/>
            <a:ext cx="8145000" cy="467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571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5715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1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5715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571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1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571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0" name="Shape 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814"/>
              </a:buClr>
              <a:buSzPts val="1400"/>
              <a:buFont typeface="Ubuntu"/>
              <a:buNone/>
              <a:defRPr b="0" i="0" sz="3600" u="none" cap="none" strike="noStrike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Ubuntu"/>
              <a:buNone/>
              <a:defRPr b="1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Ubuntu"/>
              <a:buNone/>
              <a:defRPr b="1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Ubuntu"/>
              <a:buNone/>
              <a:defRPr b="1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Ubuntu"/>
              <a:buNone/>
              <a:defRPr b="1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Ubuntu"/>
              <a:buNone/>
              <a:defRPr b="1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Ubuntu"/>
              <a:buNone/>
              <a:defRPr b="1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Ubuntu"/>
              <a:buNone/>
              <a:defRPr b="1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Ubuntu"/>
              <a:buNone/>
              <a:defRPr b="1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571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5715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Ubuntu"/>
              <a:buChar char="●"/>
              <a:def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5715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571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Ubuntu"/>
              <a:buChar char="●"/>
              <a:def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571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ONLY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5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57200" y="220050"/>
            <a:ext cx="82677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457200" y="874275"/>
            <a:ext cx="8229600" cy="3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284" name="Shape 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58200" y="401850"/>
            <a:ext cx="200100" cy="2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457200" y="4630725"/>
            <a:ext cx="8267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4814"/>
              </a:buClr>
              <a:buFont typeface="Ubuntu"/>
              <a:buNone/>
            </a:pPr>
            <a:r>
              <a:rPr b="0" i="0" lang="en" sz="900" u="none" cap="none" strike="noStrike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Extreme OpenStack, OpenStack Summit, Paris 2014</a:t>
            </a: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6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7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8">
    <p:bg>
      <p:bgPr>
        <a:solidFill>
          <a:srgbClr val="1E0016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Ubuntu"/>
              <a:buNone/>
              <a:defRPr b="1" i="0" sz="3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9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57150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57150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Ubuntu"/>
              <a:buChar char="●"/>
              <a:def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57150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57150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Ubuntu"/>
              <a:buChar char="●"/>
              <a:def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57150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855678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5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ONLY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0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Master Title Aubergine">
    <p:bg>
      <p:bgPr>
        <a:solidFill>
          <a:srgbClr val="2C001E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ctrTitle"/>
          </p:nvPr>
        </p:nvSpPr>
        <p:spPr>
          <a:xfrm>
            <a:off x="381000" y="9546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1" type="subTitle"/>
          </p:nvPr>
        </p:nvSpPr>
        <p:spPr>
          <a:xfrm>
            <a:off x="381000" y="22114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  <p:sp>
        <p:nvSpPr>
          <p:cNvPr id="311" name="Shape 311"/>
          <p:cNvSpPr/>
          <p:nvPr/>
        </p:nvSpPr>
        <p:spPr>
          <a:xfrm>
            <a:off x="0" y="4703194"/>
            <a:ext cx="9144000" cy="4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ubuntu_no®-orangewhite-hex1.png" id="312" name="Shape 3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5395" y="365475"/>
            <a:ext cx="1544546" cy="34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.png"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516" y="4859309"/>
            <a:ext cx="1000500" cy="1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-10" y="4769700"/>
            <a:ext cx="1653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@DustinKirkland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ster Title Whit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ctrTitle"/>
          </p:nvPr>
        </p:nvSpPr>
        <p:spPr>
          <a:xfrm>
            <a:off x="381000" y="9546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333333"/>
              </a:buClr>
              <a:buSzPts val="3000"/>
              <a:buFont typeface="Ubuntu"/>
              <a:buNone/>
              <a:defRPr i="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Shape 317"/>
          <p:cNvSpPr txBox="1"/>
          <p:nvPr>
            <p:ph idx="1" type="subTitle"/>
          </p:nvPr>
        </p:nvSpPr>
        <p:spPr>
          <a:xfrm>
            <a:off x="381000" y="22114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  <p:sp>
        <p:nvSpPr>
          <p:cNvPr id="318" name="Shape 318"/>
          <p:cNvSpPr/>
          <p:nvPr/>
        </p:nvSpPr>
        <p:spPr>
          <a:xfrm>
            <a:off x="0" y="4703194"/>
            <a:ext cx="9144000" cy="440400"/>
          </a:xfrm>
          <a:prstGeom prst="rect">
            <a:avLst/>
          </a:prstGeom>
          <a:solidFill>
            <a:srgbClr val="2C001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C001E"/>
              </a:solidFill>
            </a:endParaRPr>
          </a:p>
        </p:txBody>
      </p:sp>
      <p:pic>
        <p:nvPicPr>
          <p:cNvPr descr="logo-ubuntu_no®-orangeblack-hex1.png" id="319" name="Shape 3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5446" y="365475"/>
            <a:ext cx="1544507" cy="34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_logo_white.png"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525" y="4859890"/>
            <a:ext cx="1000501" cy="1302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-10" y="4769700"/>
            <a:ext cx="1653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@DustinKirkland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ullet lis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772953"/>
              </a:buClr>
              <a:buSzPts val="3000"/>
              <a:buFont typeface="Ubuntu"/>
              <a:buNone/>
              <a:defRPr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81000" y="1352550"/>
            <a:ext cx="8004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 b="0"/>
            </a:lvl6pPr>
            <a:lvl7pPr lvl="6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 b="0"/>
            </a:lvl8pPr>
            <a:lvl9pPr lvl="8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325" name="Shape 325"/>
          <p:cNvSpPr txBox="1"/>
          <p:nvPr>
            <p:ph idx="2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333333"/>
              </a:buClr>
              <a:buSzPts val="2100"/>
              <a:buFont typeface="Ubuntu"/>
              <a:buNone/>
              <a:defRPr sz="210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-ubuntu_no®-orangeblack-hex1.png" id="326" name="Shape 3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Single Line of Text on whit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99500" y="2204325"/>
            <a:ext cx="8145000" cy="734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logo-ubuntu_no®-orangeblack-hex1.png" id="329" name="Shape 3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Lines of Text on White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99500" y="2014575"/>
            <a:ext cx="8145000" cy="734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32" name="Shape 332"/>
          <p:cNvSpPr txBox="1"/>
          <p:nvPr>
            <p:ph idx="1" type="subTitle"/>
          </p:nvPr>
        </p:nvSpPr>
        <p:spPr>
          <a:xfrm>
            <a:off x="499500" y="2661806"/>
            <a:ext cx="8145000" cy="467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logo-ubuntu_no®-orangeblack-hex1.png" id="333" name="Shape 3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0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-ubuntu_no®-orangeblack-hex1.png" id="336" name="Shape 3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on Aubergine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0" y="-4450"/>
            <a:ext cx="9158700" cy="844200"/>
          </a:xfrm>
          <a:prstGeom prst="rect">
            <a:avLst/>
          </a:prstGeom>
          <a:solidFill>
            <a:srgbClr val="2C001E"/>
          </a:solidFill>
          <a:ln cap="flat" cmpd="sng" w="9525">
            <a:solidFill>
              <a:srgbClr val="2C001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1390525" y="120350"/>
            <a:ext cx="6129600" cy="63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logo-ubuntu_no®-orangeblack-hex1.png" id="340" name="Shape 3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whit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ubuntu_no®-orangeblack-hex1.png" id="342" name="Shape 3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lines of text on Aubergine">
    <p:bg>
      <p:bgPr>
        <a:solidFill>
          <a:srgbClr val="2C001E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x="3810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Shape 345"/>
          <p:cNvSpPr txBox="1"/>
          <p:nvPr>
            <p:ph idx="1" type="subTitle"/>
          </p:nvPr>
        </p:nvSpPr>
        <p:spPr>
          <a:xfrm>
            <a:off x="381000" y="2763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line of text on Aubergine">
    <p:bg>
      <p:bgPr>
        <a:solidFill>
          <a:srgbClr val="2C001E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-ubuntu_no®-orangewhite-hex1.png" id="348" name="Shape 3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2925" y="4754847"/>
            <a:ext cx="1205624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line of text on Orange">
    <p:bg>
      <p:bgPr>
        <a:solidFill>
          <a:srgbClr val="DE4716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2010" y="361950"/>
            <a:ext cx="4399983" cy="4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type="title"/>
          </p:nvPr>
        </p:nvSpPr>
        <p:spPr>
          <a:xfrm>
            <a:off x="2694002" y="662750"/>
            <a:ext cx="37560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2600"/>
              <a:buFont typeface="Ubuntu"/>
              <a:buNone/>
              <a:defRPr b="0" sz="2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2" type="title"/>
          </p:nvPr>
        </p:nvSpPr>
        <p:spPr>
          <a:xfrm>
            <a:off x="2860502" y="3496175"/>
            <a:ext cx="3423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1600"/>
              <a:buFont typeface="Ubuntu"/>
              <a:buNone/>
              <a:defRPr b="0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-ubuntu_no®-orangeblack-hex1.png"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F logo">
    <p:bg>
      <p:bgPr>
        <a:solidFill>
          <a:srgbClr val="DE4716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untu white.png" id="357" name="Shape 3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77425" y="1580869"/>
            <a:ext cx="2389161" cy="198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">
    <p:bg>
      <p:bgPr>
        <a:solidFill>
          <a:srgbClr val="2C001E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4183" y="2380878"/>
            <a:ext cx="2875638" cy="38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 1">
    <p:bg>
      <p:bgPr>
        <a:solidFill>
          <a:srgbClr val="2C001E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1499100" y="3479900"/>
            <a:ext cx="61458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lang="en" sz="3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Canonical is </a:t>
            </a:r>
            <a:r>
              <a:rPr b="0" i="0" lang="en" sz="39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the company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39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behind Ubuntu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3763" y="392725"/>
            <a:ext cx="3348250" cy="28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 1 1">
    <p:bg>
      <p:bgPr>
        <a:solidFill>
          <a:srgbClr val="2C001E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125" y="1460302"/>
            <a:ext cx="7072312" cy="347141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040674" y="819150"/>
            <a:ext cx="1378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EMPLOYEES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19" y="2737247"/>
            <a:ext cx="232172" cy="23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164" y="2460427"/>
            <a:ext cx="312539" cy="31253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4342061" y="2165747"/>
            <a:ext cx="813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London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3111996" y="2889052"/>
            <a:ext cx="484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Boston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42" y="2969419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5882432" y="2969419"/>
            <a:ext cx="594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Shanghai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844" y="3067645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7026548" y="3076575"/>
            <a:ext cx="4176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Taipei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986001" y="153900"/>
            <a:ext cx="1442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lang="en" sz="4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8</a:t>
            </a: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00+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6456176" y="819150"/>
            <a:ext cx="1378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COUNTRIES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6546577" y="158353"/>
            <a:ext cx="1053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lang="en" sz="4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47</a:t>
            </a: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455539" y="819150"/>
            <a:ext cx="1442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FOUND</a:t>
            </a:r>
            <a:r>
              <a:rPr lang="en" sz="17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ED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489025" y="158353"/>
            <a:ext cx="1378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2004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2719388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6054328" y="2710458"/>
            <a:ext cx="469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Beijing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8784580" y="5909072"/>
            <a:ext cx="2622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619" y="2889647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2502396" y="3041452"/>
            <a:ext cx="484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Austin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844" y="2762845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7407548" y="2771775"/>
            <a:ext cx="4176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Tokyo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Master Title Aubergine">
    <p:bg>
      <p:bgPr>
        <a:solidFill>
          <a:srgbClr val="2C001E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ctrTitle"/>
          </p:nvPr>
        </p:nvSpPr>
        <p:spPr>
          <a:xfrm>
            <a:off x="381000" y="9546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Shape 391"/>
          <p:cNvSpPr txBox="1"/>
          <p:nvPr>
            <p:ph idx="1" type="subTitle"/>
          </p:nvPr>
        </p:nvSpPr>
        <p:spPr>
          <a:xfrm>
            <a:off x="381000" y="22114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  <p:sp>
        <p:nvSpPr>
          <p:cNvPr id="392" name="Shape 392"/>
          <p:cNvSpPr/>
          <p:nvPr/>
        </p:nvSpPr>
        <p:spPr>
          <a:xfrm>
            <a:off x="0" y="4703194"/>
            <a:ext cx="9144000" cy="4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ubuntu_no®-orangewhite-hex1.png" id="393" name="Shape 3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5395" y="365475"/>
            <a:ext cx="1544546" cy="34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.png"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516" y="4859309"/>
            <a:ext cx="1000500" cy="1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ster Title White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ctrTitle"/>
          </p:nvPr>
        </p:nvSpPr>
        <p:spPr>
          <a:xfrm>
            <a:off x="381000" y="9546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333333"/>
              </a:buClr>
              <a:buSzPts val="3000"/>
              <a:buFont typeface="Ubuntu"/>
              <a:buNone/>
              <a:defRPr i="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Shape 397"/>
          <p:cNvSpPr txBox="1"/>
          <p:nvPr>
            <p:ph idx="1" type="subTitle"/>
          </p:nvPr>
        </p:nvSpPr>
        <p:spPr>
          <a:xfrm>
            <a:off x="381000" y="22114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  <p:sp>
        <p:nvSpPr>
          <p:cNvPr id="398" name="Shape 398"/>
          <p:cNvSpPr/>
          <p:nvPr/>
        </p:nvSpPr>
        <p:spPr>
          <a:xfrm>
            <a:off x="0" y="4703194"/>
            <a:ext cx="9144000" cy="440400"/>
          </a:xfrm>
          <a:prstGeom prst="rect">
            <a:avLst/>
          </a:prstGeom>
          <a:solidFill>
            <a:srgbClr val="2C001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C001E"/>
              </a:solidFill>
            </a:endParaRPr>
          </a:p>
        </p:txBody>
      </p:sp>
      <p:pic>
        <p:nvPicPr>
          <p:cNvPr descr="logo-ubuntu_no®-orangeblack-hex1.png" id="399" name="Shape 3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5446" y="365475"/>
            <a:ext cx="1544507" cy="34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_logo_white.png"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525" y="4859890"/>
            <a:ext cx="1000501" cy="130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ullet lis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772953"/>
              </a:buClr>
              <a:buSzPts val="3000"/>
              <a:buFont typeface="Ubuntu"/>
              <a:buNone/>
              <a:defRPr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381000" y="1352550"/>
            <a:ext cx="8004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 b="0"/>
            </a:lvl6pPr>
            <a:lvl7pPr lvl="6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 b="0"/>
            </a:lvl8pPr>
            <a:lvl9pPr lvl="8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404" name="Shape 404"/>
          <p:cNvSpPr txBox="1"/>
          <p:nvPr>
            <p:ph idx="2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333333"/>
              </a:buClr>
              <a:buSzPts val="2100"/>
              <a:buFont typeface="Ubuntu"/>
              <a:buNone/>
              <a:defRPr sz="210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Single Line of Text on white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499500" y="2204325"/>
            <a:ext cx="8145000" cy="734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1">
    <p:bg>
      <p:bgPr>
        <a:solidFill>
          <a:srgbClr val="2C001E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3810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381000" y="2763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Lines of Text on White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499500" y="2014575"/>
            <a:ext cx="8145000" cy="734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09" name="Shape 409"/>
          <p:cNvSpPr txBox="1"/>
          <p:nvPr>
            <p:ph idx="1" type="subTitle"/>
          </p:nvPr>
        </p:nvSpPr>
        <p:spPr>
          <a:xfrm>
            <a:off x="499500" y="2661806"/>
            <a:ext cx="8145000" cy="467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0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on Aubergine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-4450"/>
            <a:ext cx="9158700" cy="844200"/>
          </a:xfrm>
          <a:prstGeom prst="rect">
            <a:avLst/>
          </a:prstGeom>
          <a:solidFill>
            <a:srgbClr val="2C001E"/>
          </a:solidFill>
          <a:ln cap="flat" cmpd="sng" w="9525">
            <a:solidFill>
              <a:srgbClr val="2C001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>
            <p:ph type="title"/>
          </p:nvPr>
        </p:nvSpPr>
        <p:spPr>
          <a:xfrm>
            <a:off x="1390525" y="120350"/>
            <a:ext cx="6129600" cy="63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whit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lines of text on Aubergine">
    <p:bg>
      <p:bgPr>
        <a:solidFill>
          <a:srgbClr val="2C001E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ctrTitle"/>
          </p:nvPr>
        </p:nvSpPr>
        <p:spPr>
          <a:xfrm>
            <a:off x="3810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Shape 418"/>
          <p:cNvSpPr txBox="1"/>
          <p:nvPr>
            <p:ph idx="1" type="subTitle"/>
          </p:nvPr>
        </p:nvSpPr>
        <p:spPr>
          <a:xfrm>
            <a:off x="381000" y="2763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line of text on Aubergine">
    <p:bg>
      <p:bgPr>
        <a:solidFill>
          <a:srgbClr val="2C001E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line of text on Orange">
    <p:bg>
      <p:bgPr>
        <a:solidFill>
          <a:srgbClr val="DE4716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hape 4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2010" y="361950"/>
            <a:ext cx="4399983" cy="4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>
            <p:ph type="title"/>
          </p:nvPr>
        </p:nvSpPr>
        <p:spPr>
          <a:xfrm>
            <a:off x="2694002" y="662750"/>
            <a:ext cx="3756000" cy="30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2600"/>
              <a:buFont typeface="Ubuntu"/>
              <a:buNone/>
              <a:defRPr b="0" sz="2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Shape 426"/>
          <p:cNvSpPr txBox="1"/>
          <p:nvPr>
            <p:ph idx="2" type="title"/>
          </p:nvPr>
        </p:nvSpPr>
        <p:spPr>
          <a:xfrm>
            <a:off x="2860502" y="3496175"/>
            <a:ext cx="34230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1600"/>
              <a:buFont typeface="Ubuntu"/>
              <a:buNone/>
              <a:defRPr b="0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  <a:defRPr b="1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F logo">
    <p:bg>
      <p:bgPr>
        <a:solidFill>
          <a:srgbClr val="DE4716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untu white.png" id="428" name="Shape 4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77425" y="1580869"/>
            <a:ext cx="2389161" cy="1981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">
    <p:bg>
      <p:bgPr>
        <a:solidFill>
          <a:srgbClr val="2C001E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4183" y="2380878"/>
            <a:ext cx="2875638" cy="38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Word slide Aubergine">
    <p:bg>
      <p:bgPr>
        <a:solidFill>
          <a:srgbClr val="2C001E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 1">
    <p:bg>
      <p:bgPr>
        <a:solidFill>
          <a:srgbClr val="2C001E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/>
        </p:nvSpPr>
        <p:spPr>
          <a:xfrm>
            <a:off x="2233538" y="3479899"/>
            <a:ext cx="48087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39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We are the company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39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behind Ubuntu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3763" y="392725"/>
            <a:ext cx="3348250" cy="28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nonical logo 1 1">
    <p:bg>
      <p:bgPr>
        <a:solidFill>
          <a:srgbClr val="2C001E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0125" y="1460302"/>
            <a:ext cx="7072312" cy="347141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4040674" y="819150"/>
            <a:ext cx="1378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EMPLOYEES</a:t>
            </a: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219" y="2737247"/>
            <a:ext cx="232172" cy="23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164" y="2460427"/>
            <a:ext cx="312539" cy="31253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4342061" y="2165747"/>
            <a:ext cx="813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London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3111996" y="2889052"/>
            <a:ext cx="484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Boston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742" y="2969419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5882432" y="2969419"/>
            <a:ext cx="594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Shanghai</a:t>
            </a:r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844" y="3067645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/>
        </p:nvSpPr>
        <p:spPr>
          <a:xfrm>
            <a:off x="7026548" y="3076575"/>
            <a:ext cx="4176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Taipei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3986001" y="153900"/>
            <a:ext cx="1442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lang="en" sz="45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7</a:t>
            </a: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00+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6456176" y="819150"/>
            <a:ext cx="1378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COUNTRIES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6546577" y="158353"/>
            <a:ext cx="1053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30+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1455539" y="819150"/>
            <a:ext cx="1442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Font typeface="Ubuntu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FOUNDATION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1489025" y="158353"/>
            <a:ext cx="1378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2004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2719388"/>
            <a:ext cx="232172" cy="23217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6054328" y="2710458"/>
            <a:ext cx="469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Ubuntu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Beijing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8784580" y="5909072"/>
            <a:ext cx="2622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wrap="square" tIns="3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Master Title Aubergine">
    <p:bg>
      <p:bgPr>
        <a:solidFill>
          <a:srgbClr val="2C001E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ctrTitle"/>
          </p:nvPr>
        </p:nvSpPr>
        <p:spPr>
          <a:xfrm>
            <a:off x="381000" y="9546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ts val="3000"/>
              <a:buFont typeface="Ubuntu"/>
              <a:buNone/>
              <a:defRPr i="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8" name="Shape 458"/>
          <p:cNvSpPr txBox="1"/>
          <p:nvPr>
            <p:ph idx="1" type="subTitle"/>
          </p:nvPr>
        </p:nvSpPr>
        <p:spPr>
          <a:xfrm>
            <a:off x="381000" y="22114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  <p:sp>
        <p:nvSpPr>
          <p:cNvPr id="459" name="Shape 459"/>
          <p:cNvSpPr/>
          <p:nvPr/>
        </p:nvSpPr>
        <p:spPr>
          <a:xfrm>
            <a:off x="0" y="4703194"/>
            <a:ext cx="9144000" cy="44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-ubuntu_no®-orangewhite-hex1.png" id="460" name="Shape 4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5395" y="365475"/>
            <a:ext cx="1544546" cy="34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.png"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516" y="4859309"/>
            <a:ext cx="1000500" cy="1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/>
        </p:nvSpPr>
        <p:spPr>
          <a:xfrm>
            <a:off x="-10" y="4769700"/>
            <a:ext cx="1653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@DustinKirkland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ster Title Whit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ctrTitle"/>
          </p:nvPr>
        </p:nvSpPr>
        <p:spPr>
          <a:xfrm>
            <a:off x="381000" y="9546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333333"/>
              </a:buClr>
              <a:buSzPts val="3000"/>
              <a:buFont typeface="Ubuntu"/>
              <a:buNone/>
              <a:defRPr i="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Shape 465"/>
          <p:cNvSpPr txBox="1"/>
          <p:nvPr>
            <p:ph idx="1" type="subTitle"/>
          </p:nvPr>
        </p:nvSpPr>
        <p:spPr>
          <a:xfrm>
            <a:off x="381000" y="22114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u="none" cap="none" strike="noStrike">
                <a:solidFill>
                  <a:srgbClr val="DE471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4716"/>
              </a:buClr>
              <a:buSzPts val="1800"/>
              <a:buNone/>
              <a:defRPr b="0" i="0" sz="1800" u="none" cap="none" strike="noStrike">
                <a:solidFill>
                  <a:srgbClr val="DE4716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/>
            </a:lvl9pPr>
          </a:lstStyle>
          <a:p/>
        </p:txBody>
      </p:sp>
      <p:sp>
        <p:nvSpPr>
          <p:cNvPr id="466" name="Shape 466"/>
          <p:cNvSpPr/>
          <p:nvPr/>
        </p:nvSpPr>
        <p:spPr>
          <a:xfrm>
            <a:off x="0" y="4703194"/>
            <a:ext cx="9144000" cy="440400"/>
          </a:xfrm>
          <a:prstGeom prst="rect">
            <a:avLst/>
          </a:prstGeom>
          <a:solidFill>
            <a:srgbClr val="2C001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C001E"/>
              </a:solidFill>
            </a:endParaRPr>
          </a:p>
        </p:txBody>
      </p:sp>
      <p:pic>
        <p:nvPicPr>
          <p:cNvPr descr="logo-ubuntu_no®-orangeblack-hex1.png" id="467" name="Shape 4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5446" y="365475"/>
            <a:ext cx="1544507" cy="34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n_logo_white.png"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525" y="4859890"/>
            <a:ext cx="1000501" cy="130247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-10" y="4769700"/>
            <a:ext cx="1653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@DustinKirkland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ullet lis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772953"/>
              </a:buClr>
              <a:buSzPts val="3000"/>
              <a:buFont typeface="Ubuntu"/>
              <a:buNone/>
              <a:defRPr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381000" y="1352550"/>
            <a:ext cx="8004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1000"/>
              </a:spcAft>
              <a:buSzPts val="1600"/>
              <a:buChar char="●"/>
              <a:defRPr/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Char char="●"/>
              <a:defRPr/>
            </a:lvl3pPr>
            <a:lvl4pPr lvl="3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5pPr>
            <a:lvl6pPr lvl="5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 b="0"/>
            </a:lvl6pPr>
            <a:lvl7pPr lvl="6" rtl="0">
              <a:spcBef>
                <a:spcPts val="0"/>
              </a:spcBef>
              <a:spcAft>
                <a:spcPts val="100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 b="0"/>
            </a:lvl8pPr>
            <a:lvl9pPr lvl="8" rtl="0">
              <a:spcBef>
                <a:spcPts val="0"/>
              </a:spcBef>
              <a:spcAft>
                <a:spcPts val="1000"/>
              </a:spcAft>
              <a:buSzPts val="1000"/>
              <a:buChar char="●"/>
              <a:defRPr/>
            </a:lvl9pPr>
          </a:lstStyle>
          <a:p/>
        </p:txBody>
      </p:sp>
      <p:sp>
        <p:nvSpPr>
          <p:cNvPr id="473" name="Shape 473"/>
          <p:cNvSpPr txBox="1"/>
          <p:nvPr>
            <p:ph idx="2" type="title"/>
          </p:nvPr>
        </p:nvSpPr>
        <p:spPr>
          <a:xfrm>
            <a:off x="381000" y="862570"/>
            <a:ext cx="8229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333333"/>
              </a:buClr>
              <a:buSzPts val="2100"/>
              <a:buFont typeface="Ubuntu"/>
              <a:buNone/>
              <a:defRPr sz="210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logo-ubuntu_no®-orangeblack-hex1.png" id="474" name="Shape 4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Single Line of Text on white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499500" y="2204325"/>
            <a:ext cx="8145000" cy="734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logo-ubuntu_no®-orangeblack-hex1.png" id="477" name="Shape 4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wo Lines of Text on White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99500" y="2014575"/>
            <a:ext cx="8145000" cy="734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80" name="Shape 480"/>
          <p:cNvSpPr txBox="1"/>
          <p:nvPr>
            <p:ph idx="1" type="subTitle"/>
          </p:nvPr>
        </p:nvSpPr>
        <p:spPr>
          <a:xfrm>
            <a:off x="499500" y="2661806"/>
            <a:ext cx="8145000" cy="467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logo-ubuntu_no®-orangeblack-hex1.png" id="481" name="Shape 4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0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on Aubergin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0" y="-4450"/>
            <a:ext cx="9158700" cy="844200"/>
          </a:xfrm>
          <a:prstGeom prst="rect">
            <a:avLst/>
          </a:prstGeom>
          <a:solidFill>
            <a:srgbClr val="2C001E"/>
          </a:solidFill>
          <a:ln cap="flat" cmpd="sng" w="9525">
            <a:solidFill>
              <a:srgbClr val="2C001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 txBox="1"/>
          <p:nvPr>
            <p:ph type="title"/>
          </p:nvPr>
        </p:nvSpPr>
        <p:spPr>
          <a:xfrm>
            <a:off x="1390525" y="120350"/>
            <a:ext cx="6129600" cy="63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descr="logo-ubuntu_no®-orangeblack-hex1.png" id="487" name="Shape 4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3019" y="4764900"/>
            <a:ext cx="1205529" cy="2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white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32" Type="http://schemas.openxmlformats.org/officeDocument/2006/relationships/theme" Target="../theme/theme5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7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9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9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772953"/>
              </a:buClr>
              <a:buSzPts val="3000"/>
              <a:buFont typeface="Ubuntu"/>
              <a:buNone/>
              <a:defRPr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1000" y="1350096"/>
            <a:ext cx="82296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i="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2953"/>
              </a:buClr>
              <a:buSzPts val="1400"/>
              <a:buFont typeface="Ubuntu"/>
              <a:buNone/>
              <a:defRPr b="0" i="0" sz="24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  <a:defRPr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81000" y="1350095"/>
            <a:ext cx="82296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57150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b="0"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508000" lvl="1" marL="457200" marR="0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b="0"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444500" lvl="2" marL="914400" marR="0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381000" lvl="3" marL="1371600" marR="0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317500" lvl="4" marL="1828800" marR="0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381000" lvl="5" marL="2286000" marR="0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381000" lvl="6" marL="2743200" marR="0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0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317500" lvl="7" marL="3200400" marR="0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317500" lvl="8" marL="3657600" marR="0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0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56785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35" name="Shape 135"/>
          <p:cNvSpPr txBox="1"/>
          <p:nvPr/>
        </p:nvSpPr>
        <p:spPr>
          <a:xfrm>
            <a:off x="13525" y="4887850"/>
            <a:ext cx="40083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@ubuntu #OSDN2017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772953"/>
              </a:buClr>
              <a:buSzPts val="3000"/>
              <a:buFont typeface="Ubuntu"/>
              <a:buNone/>
              <a:defRPr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81000" y="1350096"/>
            <a:ext cx="82296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i="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7" name="Shape 307"/>
          <p:cNvSpPr txBox="1"/>
          <p:nvPr/>
        </p:nvSpPr>
        <p:spPr>
          <a:xfrm>
            <a:off x="5" y="4769700"/>
            <a:ext cx="2458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  <a:t>@ubuntu #kubecon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772953"/>
              </a:buClr>
              <a:buSzPts val="3000"/>
              <a:buFont typeface="Ubuntu"/>
              <a:buNone/>
              <a:defRPr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81000" y="1350096"/>
            <a:ext cx="82296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i="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772953"/>
              </a:buClr>
              <a:buSzPts val="3000"/>
              <a:buFont typeface="Ubuntu"/>
              <a:buNone/>
              <a:defRPr i="0" sz="3000" u="none" cap="none" strike="noStrike">
                <a:solidFill>
                  <a:srgbClr val="77295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381000" y="1350096"/>
            <a:ext cx="8229600" cy="3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rgbClr val="333333"/>
              </a:buClr>
              <a:buSzPts val="1800"/>
              <a:buFont typeface="Ubuntu"/>
              <a:buChar char="●"/>
              <a:defRPr i="0" sz="18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600"/>
              <a:buFont typeface="Ubuntu"/>
              <a:buChar char="●"/>
              <a:defRPr i="0" sz="16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l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Ubuntu"/>
              <a:buChar char="●"/>
              <a:defRPr i="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200"/>
              <a:buFont typeface="Ubuntu"/>
              <a:buChar char="●"/>
              <a:defRPr i="0" sz="12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333333"/>
              </a:buClr>
              <a:buSzPts val="1000"/>
              <a:buFont typeface="Ubuntu"/>
              <a:buChar char="●"/>
              <a:defRPr i="0" sz="1000" u="none" cap="none" strike="noStrike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b="1"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Ubuntu"/>
              <a:buChar char="●"/>
              <a:defRPr i="0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b="1"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l">
              <a:lnSpc>
                <a:spcPct val="115000"/>
              </a:lnSpc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Ubuntu"/>
              <a:buChar char="●"/>
              <a:defRPr i="0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Relationship Id="rId4" Type="http://schemas.openxmlformats.org/officeDocument/2006/relationships/image" Target="../media/image45.jpg"/><Relationship Id="rId5" Type="http://schemas.openxmlformats.org/officeDocument/2006/relationships/image" Target="../media/image48.png"/><Relationship Id="rId6" Type="http://schemas.openxmlformats.org/officeDocument/2006/relationships/image" Target="../media/image6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gif"/><Relationship Id="rId4" Type="http://schemas.openxmlformats.org/officeDocument/2006/relationships/image" Target="../media/image4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jpg"/><Relationship Id="rId4" Type="http://schemas.openxmlformats.org/officeDocument/2006/relationships/image" Target="../media/image49.png"/><Relationship Id="rId5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ctrTitle"/>
          </p:nvPr>
        </p:nvSpPr>
        <p:spPr>
          <a:xfrm>
            <a:off x="244750" y="1627192"/>
            <a:ext cx="77724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Cluster-in-a-box</a:t>
            </a:r>
          </a:p>
        </p:txBody>
      </p:sp>
      <p:sp>
        <p:nvSpPr>
          <p:cNvPr id="537" name="Shape 537"/>
          <p:cNvSpPr txBox="1"/>
          <p:nvPr>
            <p:ph idx="1" type="subTitle"/>
          </p:nvPr>
        </p:nvSpPr>
        <p:spPr>
          <a:xfrm>
            <a:off x="244750" y="2731500"/>
            <a:ext cx="38829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Deploying Kubernetes with LXD &amp;</a:t>
            </a:r>
            <a:br>
              <a:rPr lang="en"/>
            </a:br>
            <a:r>
              <a:rPr lang="en"/>
              <a:t>Machine Containers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225" y="229200"/>
            <a:ext cx="4685100" cy="46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DE4716"/>
                </a:solidFill>
              </a:rPr>
              <a:t>consistent </a:t>
            </a:r>
            <a:r>
              <a:rPr lang="en">
                <a:solidFill>
                  <a:srgbClr val="666666"/>
                </a:solidFill>
              </a:rPr>
              <a:t>developer experience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cluster in a box</a:t>
            </a:r>
            <a:r>
              <a:rPr lang="en">
                <a:solidFill>
                  <a:srgbClr val="DD4814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65" y="0"/>
            <a:ext cx="52648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/>
        </p:nvSpPr>
        <p:spPr>
          <a:xfrm>
            <a:off x="549300" y="4102400"/>
            <a:ext cx="8110044" cy="8562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821513" y="411975"/>
            <a:ext cx="1761000" cy="1534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821513" y="2132475"/>
            <a:ext cx="1761000" cy="1534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2734838" y="411975"/>
            <a:ext cx="1761000" cy="1534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2734838" y="2132475"/>
            <a:ext cx="1761000" cy="1534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4648163" y="411975"/>
            <a:ext cx="1761000" cy="1534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4648163" y="2132475"/>
            <a:ext cx="1761000" cy="1534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6561488" y="411975"/>
            <a:ext cx="1761000" cy="1534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6561488" y="2132475"/>
            <a:ext cx="1761000" cy="1534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/>
          <p:nvPr/>
        </p:nvSpPr>
        <p:spPr>
          <a:xfrm>
            <a:off x="1395037" y="2641622"/>
            <a:ext cx="645600" cy="4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3" name="Shape 743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1137714" y="2358613"/>
            <a:ext cx="1141008" cy="108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838" y="2329375"/>
            <a:ext cx="1141000" cy="11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163" y="2329375"/>
            <a:ext cx="1141000" cy="11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163" y="588650"/>
            <a:ext cx="1141000" cy="11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488" y="608875"/>
            <a:ext cx="1141000" cy="11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488" y="2329375"/>
            <a:ext cx="1141000" cy="11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/>
          <p:nvPr/>
        </p:nvSpPr>
        <p:spPr>
          <a:xfrm>
            <a:off x="1388837" y="897872"/>
            <a:ext cx="645600" cy="4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0" name="Shape 750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1131514" y="614863"/>
            <a:ext cx="1141008" cy="1082493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/>
          <p:nvPr/>
        </p:nvSpPr>
        <p:spPr>
          <a:xfrm>
            <a:off x="3302162" y="881735"/>
            <a:ext cx="645600" cy="4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3044839" y="598726"/>
            <a:ext cx="1141008" cy="108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/>
        </p:nvSpPr>
        <p:spPr>
          <a:xfrm>
            <a:off x="549300" y="4102400"/>
            <a:ext cx="8110044" cy="8562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428100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428100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1058599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1058599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1689098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1689098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2319597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2319597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617094" y="1519348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7" name="Shape 767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532298" y="1426089"/>
            <a:ext cx="375998" cy="35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753" y="1416455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252" y="1416455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252" y="842844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751" y="849508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751" y="1416455"/>
            <a:ext cx="375995" cy="375987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Shape 773"/>
          <p:cNvSpPr/>
          <p:nvPr/>
        </p:nvSpPr>
        <p:spPr>
          <a:xfrm>
            <a:off x="615051" y="944740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4" name="Shape 774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530255" y="851482"/>
            <a:ext cx="375998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/>
          <p:nvPr/>
        </p:nvSpPr>
        <p:spPr>
          <a:xfrm>
            <a:off x="1245550" y="939422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6" name="Shape 776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1160754" y="846164"/>
            <a:ext cx="375998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/>
          <p:nvPr/>
        </p:nvSpPr>
        <p:spPr>
          <a:xfrm>
            <a:off x="428100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428100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058599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058599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89098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1689098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319597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2319597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617094" y="2910623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6" name="Shape 786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532298" y="2817364"/>
            <a:ext cx="375998" cy="35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753" y="2807730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252" y="2807730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252" y="2234119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751" y="2240783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751" y="2807730"/>
            <a:ext cx="375995" cy="375987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/>
          <p:nvPr/>
        </p:nvSpPr>
        <p:spPr>
          <a:xfrm>
            <a:off x="615051" y="2336015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3" name="Shape 793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530255" y="2242757"/>
            <a:ext cx="375998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Shape 794"/>
          <p:cNvSpPr/>
          <p:nvPr/>
        </p:nvSpPr>
        <p:spPr>
          <a:xfrm>
            <a:off x="1245550" y="2330697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5" name="Shape 795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1160754" y="2237439"/>
            <a:ext cx="375998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/>
          <p:nvPr/>
        </p:nvSpPr>
        <p:spPr>
          <a:xfrm>
            <a:off x="3277375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/>
        </p:nvSpPr>
        <p:spPr>
          <a:xfrm>
            <a:off x="3277375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3907874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3907874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4538373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4538373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5168872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5168872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3466369" y="1519348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5" name="Shape 805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3381573" y="1426089"/>
            <a:ext cx="375997" cy="35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28" y="1416455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Shape 8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527" y="1416455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Shape 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527" y="842844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Shape 8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026" y="849508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026" y="1416455"/>
            <a:ext cx="375995" cy="37598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/>
          <p:nvPr/>
        </p:nvSpPr>
        <p:spPr>
          <a:xfrm>
            <a:off x="3464326" y="944740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3379530" y="851482"/>
            <a:ext cx="375997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4094825" y="939422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4" name="Shape 814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4010029" y="846164"/>
            <a:ext cx="375997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/>
          <p:nvPr/>
        </p:nvSpPr>
        <p:spPr>
          <a:xfrm>
            <a:off x="3277375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277375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3907874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3907874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4538373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4538373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5168872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/>
          <p:nvPr/>
        </p:nvSpPr>
        <p:spPr>
          <a:xfrm>
            <a:off x="5168872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/>
        </p:nvSpPr>
        <p:spPr>
          <a:xfrm>
            <a:off x="3466369" y="2910623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4" name="Shape 824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3381573" y="2817364"/>
            <a:ext cx="375997" cy="35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Shape 8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28" y="2807730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Shape 8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527" y="2807730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527" y="2234119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026" y="2240783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026" y="2807730"/>
            <a:ext cx="375995" cy="375987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Shape 830"/>
          <p:cNvSpPr/>
          <p:nvPr/>
        </p:nvSpPr>
        <p:spPr>
          <a:xfrm>
            <a:off x="3464326" y="2336015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3379530" y="2242757"/>
            <a:ext cx="375997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/>
          <p:nvPr/>
        </p:nvSpPr>
        <p:spPr>
          <a:xfrm>
            <a:off x="4094825" y="2330697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3" name="Shape 833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4010029" y="2237439"/>
            <a:ext cx="375997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/>
          <p:nvPr/>
        </p:nvSpPr>
        <p:spPr>
          <a:xfrm>
            <a:off x="6126650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6126650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6" name="Shape 836"/>
          <p:cNvSpPr/>
          <p:nvPr/>
        </p:nvSpPr>
        <p:spPr>
          <a:xfrm>
            <a:off x="6757149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6757149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7387648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7387648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/>
        </p:nvSpPr>
        <p:spPr>
          <a:xfrm>
            <a:off x="8018147" y="784625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" name="Shape 841"/>
          <p:cNvSpPr/>
          <p:nvPr/>
        </p:nvSpPr>
        <p:spPr>
          <a:xfrm>
            <a:off x="8018147" y="1351571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/>
          <p:nvPr/>
        </p:nvSpPr>
        <p:spPr>
          <a:xfrm>
            <a:off x="6315644" y="1519348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3" name="Shape 843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6230848" y="1426089"/>
            <a:ext cx="375997" cy="35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303" y="1416455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9802" y="1416455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9802" y="842844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301" y="849508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301" y="1416455"/>
            <a:ext cx="375995" cy="375987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Shape 849"/>
          <p:cNvSpPr/>
          <p:nvPr/>
        </p:nvSpPr>
        <p:spPr>
          <a:xfrm>
            <a:off x="6313601" y="944740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0" name="Shape 850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6228805" y="851482"/>
            <a:ext cx="375998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Shape 851"/>
          <p:cNvSpPr/>
          <p:nvPr/>
        </p:nvSpPr>
        <p:spPr>
          <a:xfrm>
            <a:off x="6944100" y="939422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2" name="Shape 852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6859304" y="846164"/>
            <a:ext cx="375998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/>
          <p:nvPr/>
        </p:nvSpPr>
        <p:spPr>
          <a:xfrm>
            <a:off x="6126650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6126650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6757149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6" name="Shape 856"/>
          <p:cNvSpPr/>
          <p:nvPr/>
        </p:nvSpPr>
        <p:spPr>
          <a:xfrm>
            <a:off x="6757149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7387648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7387648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8018147" y="2175900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8018147" y="2742846"/>
            <a:ext cx="580200" cy="505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1" name="Shape 861"/>
          <p:cNvSpPr/>
          <p:nvPr/>
        </p:nvSpPr>
        <p:spPr>
          <a:xfrm>
            <a:off x="6315644" y="2910623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2" name="Shape 862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6230848" y="2817364"/>
            <a:ext cx="375997" cy="35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303" y="2807730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9802" y="2807730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Shape 8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9802" y="2234119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301" y="2240783"/>
            <a:ext cx="375995" cy="37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Shape 8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301" y="2807730"/>
            <a:ext cx="375995" cy="375987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Shape 868"/>
          <p:cNvSpPr/>
          <p:nvPr/>
        </p:nvSpPr>
        <p:spPr>
          <a:xfrm>
            <a:off x="6313601" y="2336015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9" name="Shape 869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6228805" y="2242757"/>
            <a:ext cx="375998" cy="356708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/>
          <p:nvPr/>
        </p:nvSpPr>
        <p:spPr>
          <a:xfrm>
            <a:off x="6944100" y="2330697"/>
            <a:ext cx="2127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6859304" y="2237439"/>
            <a:ext cx="375998" cy="35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0329_121420.jpg" id="876" name="Shape 876"/>
          <p:cNvPicPr preferRelativeResize="0"/>
          <p:nvPr/>
        </p:nvPicPr>
        <p:blipFill rotWithShape="1">
          <a:blip r:embed="rId3">
            <a:alphaModFix/>
          </a:blip>
          <a:srcRect b="3544" l="19269" r="4019" t="22293"/>
          <a:stretch/>
        </p:blipFill>
        <p:spPr>
          <a:xfrm>
            <a:off x="0" y="1181200"/>
            <a:ext cx="4896451" cy="3550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329_123242.jpg" id="877" name="Shape 877"/>
          <p:cNvPicPr preferRelativeResize="0"/>
          <p:nvPr/>
        </p:nvPicPr>
        <p:blipFill rotWithShape="1">
          <a:blip r:embed="rId4">
            <a:alphaModFix/>
          </a:blip>
          <a:srcRect b="-857" l="16583" r="0" t="0"/>
          <a:stretch/>
        </p:blipFill>
        <p:spPr>
          <a:xfrm>
            <a:off x="4949125" y="559750"/>
            <a:ext cx="4194873" cy="38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/>
        </p:nvSpPr>
        <p:spPr>
          <a:xfrm>
            <a:off x="104675" y="109650"/>
            <a:ext cx="46998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Lin Sun from IBM BlueMix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>
                <a:latin typeface="Ubuntu"/>
                <a:ea typeface="Ubuntu"/>
                <a:cs typeface="Ubuntu"/>
                <a:sym typeface="Ubuntu"/>
              </a:rPr>
              <a:t>at CloudNativeCon/KubeCon Berlin, March 2017</a:t>
            </a: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br>
              <a:rPr lang="en">
                <a:latin typeface="Ubuntu"/>
                <a:ea typeface="Ubuntu"/>
                <a:cs typeface="Ubuntu"/>
                <a:sym typeface="Ubuntu"/>
              </a:rPr>
            </a:br>
            <a:r>
              <a:rPr lang="en" sz="700">
                <a:solidFill>
                  <a:srgbClr val="5E676D"/>
                </a:solidFill>
                <a:latin typeface="Ubuntu"/>
                <a:ea typeface="Ubuntu"/>
                <a:cs typeface="Ubuntu"/>
                <a:sym typeface="Ubuntu"/>
              </a:rPr>
              <a:t>https://cloudnativeeu2017.sched.com/event/9Tbz/leverage-lxdlxc-with-kubernetes-a-lin-sun-ibm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/>
        </p:nvSpPr>
        <p:spPr>
          <a:xfrm>
            <a:off x="549300" y="4102400"/>
            <a:ext cx="8110044" cy="8562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2596950" y="324200"/>
            <a:ext cx="3950100" cy="34434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5" name="Shape 885"/>
          <p:cNvSpPr/>
          <p:nvPr/>
        </p:nvSpPr>
        <p:spPr>
          <a:xfrm>
            <a:off x="3489600" y="469038"/>
            <a:ext cx="1043658" cy="69573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3861305" y="660445"/>
            <a:ext cx="309300" cy="2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7" name="Shape 887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3737956" y="524784"/>
            <a:ext cx="546946" cy="518892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x="3494100" y="1288370"/>
            <a:ext cx="1043658" cy="69573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3865805" y="1479777"/>
            <a:ext cx="309300" cy="2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0" name="Shape 890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3742457" y="1344117"/>
            <a:ext cx="546946" cy="518892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/>
          <p:nvPr/>
        </p:nvSpPr>
        <p:spPr>
          <a:xfrm>
            <a:off x="4670886" y="469038"/>
            <a:ext cx="1043658" cy="69573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5042591" y="660445"/>
            <a:ext cx="309300" cy="2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3" name="Shape 893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4919243" y="524784"/>
            <a:ext cx="546946" cy="518892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/>
          <p:nvPr/>
        </p:nvSpPr>
        <p:spPr>
          <a:xfrm>
            <a:off x="4675387" y="1288370"/>
            <a:ext cx="1043658" cy="69573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5" name="Shape 8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244" y="1334604"/>
            <a:ext cx="537944" cy="53791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/>
          <p:nvPr/>
        </p:nvSpPr>
        <p:spPr>
          <a:xfrm>
            <a:off x="3489600" y="2107703"/>
            <a:ext cx="1043658" cy="69573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7" name="Shape 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458" y="2153937"/>
            <a:ext cx="537944" cy="537919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/>
          <p:nvPr/>
        </p:nvSpPr>
        <p:spPr>
          <a:xfrm>
            <a:off x="4670886" y="2107703"/>
            <a:ext cx="1043658" cy="69573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744" y="2153937"/>
            <a:ext cx="537944" cy="537919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/>
          <p:nvPr/>
        </p:nvSpPr>
        <p:spPr>
          <a:xfrm>
            <a:off x="3498601" y="2927035"/>
            <a:ext cx="1043658" cy="69573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1" name="Shape 9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459" y="2973269"/>
            <a:ext cx="537944" cy="53791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4670886" y="2927035"/>
            <a:ext cx="1043658" cy="69573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3" name="Shape 9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744" y="2973269"/>
            <a:ext cx="537944" cy="53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/>
        </p:nvSpPr>
        <p:spPr>
          <a:xfrm>
            <a:off x="549300" y="4102400"/>
            <a:ext cx="8110044" cy="8562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2450315" y="272575"/>
            <a:ext cx="4243500" cy="3699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2657600" y="404444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2859375" y="508346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2" name="Shape 912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2792417" y="434706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/>
          <p:nvPr/>
        </p:nvSpPr>
        <p:spPr>
          <a:xfrm>
            <a:off x="2660043" y="84920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2861818" y="953107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5" name="Shape 915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2794860" y="879466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Shape 916"/>
          <p:cNvSpPr/>
          <p:nvPr/>
        </p:nvSpPr>
        <p:spPr>
          <a:xfrm>
            <a:off x="3298846" y="404444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3500621" y="508346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8" name="Shape 918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3433663" y="434706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/>
          <p:nvPr/>
        </p:nvSpPr>
        <p:spPr>
          <a:xfrm>
            <a:off x="3301289" y="84920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0" name="Shape 9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549" y="874302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/>
          <p:nvPr/>
        </p:nvSpPr>
        <p:spPr>
          <a:xfrm>
            <a:off x="2657600" y="129396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2" name="Shape 9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861" y="131906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/>
          <p:nvPr/>
        </p:nvSpPr>
        <p:spPr>
          <a:xfrm>
            <a:off x="3298846" y="129396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4" name="Shape 9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106" y="131906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2662486" y="1738726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6" name="Shape 9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747" y="176382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/>
          <p:nvPr/>
        </p:nvSpPr>
        <p:spPr>
          <a:xfrm>
            <a:off x="3298846" y="1738726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8" name="Shape 9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106" y="176382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Shape 929"/>
          <p:cNvSpPr/>
          <p:nvPr/>
        </p:nvSpPr>
        <p:spPr>
          <a:xfrm>
            <a:off x="3942550" y="404444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4144325" y="508346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1" name="Shape 931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4077367" y="434706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/>
          <p:nvPr/>
        </p:nvSpPr>
        <p:spPr>
          <a:xfrm>
            <a:off x="3944993" y="84920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4146768" y="953107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4" name="Shape 934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4079810" y="879466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Shape 935"/>
          <p:cNvSpPr/>
          <p:nvPr/>
        </p:nvSpPr>
        <p:spPr>
          <a:xfrm>
            <a:off x="4583796" y="404444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4785571" y="508346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4718613" y="434706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/>
          <p:nvPr/>
        </p:nvSpPr>
        <p:spPr>
          <a:xfrm>
            <a:off x="4586239" y="84920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9" name="Shape 9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499" y="874302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Shape 940"/>
          <p:cNvSpPr/>
          <p:nvPr/>
        </p:nvSpPr>
        <p:spPr>
          <a:xfrm>
            <a:off x="3942550" y="129396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1" name="Shape 9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811" y="131906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/>
          <p:nvPr/>
        </p:nvSpPr>
        <p:spPr>
          <a:xfrm>
            <a:off x="4583796" y="129396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3" name="Shape 9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056" y="131906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/>
          <p:nvPr/>
        </p:nvSpPr>
        <p:spPr>
          <a:xfrm>
            <a:off x="3947436" y="1738726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5" name="Shape 9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697" y="176382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/>
          <p:nvPr/>
        </p:nvSpPr>
        <p:spPr>
          <a:xfrm>
            <a:off x="4583796" y="1738726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7" name="Shape 9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056" y="176382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Shape 948"/>
          <p:cNvSpPr/>
          <p:nvPr/>
        </p:nvSpPr>
        <p:spPr>
          <a:xfrm>
            <a:off x="5227500" y="404444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/>
          <p:nvPr/>
        </p:nvSpPr>
        <p:spPr>
          <a:xfrm>
            <a:off x="5429275" y="508346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0" name="Shape 950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5362317" y="434706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Shape 951"/>
          <p:cNvSpPr/>
          <p:nvPr/>
        </p:nvSpPr>
        <p:spPr>
          <a:xfrm>
            <a:off x="5229943" y="84920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5431718" y="953107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3" name="Shape 953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5364760" y="879466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Shape 954"/>
          <p:cNvSpPr/>
          <p:nvPr/>
        </p:nvSpPr>
        <p:spPr>
          <a:xfrm>
            <a:off x="5868746" y="404444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/>
          <p:nvPr/>
        </p:nvSpPr>
        <p:spPr>
          <a:xfrm>
            <a:off x="6070521" y="508346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6" name="Shape 956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6003563" y="434706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Shape 957"/>
          <p:cNvSpPr/>
          <p:nvPr/>
        </p:nvSpPr>
        <p:spPr>
          <a:xfrm>
            <a:off x="5871189" y="84920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8" name="Shape 9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449" y="874302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5227500" y="129396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0" name="Shape 9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761" y="131906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/>
          <p:nvPr/>
        </p:nvSpPr>
        <p:spPr>
          <a:xfrm>
            <a:off x="5868746" y="1293965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2" name="Shape 9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006" y="131906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/>
          <p:nvPr/>
        </p:nvSpPr>
        <p:spPr>
          <a:xfrm>
            <a:off x="5232386" y="1738726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4" name="Shape 9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647" y="176382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Shape 965"/>
          <p:cNvSpPr/>
          <p:nvPr/>
        </p:nvSpPr>
        <p:spPr>
          <a:xfrm>
            <a:off x="5868746" y="1738726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6" name="Shape 9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006" y="1763823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/>
          <p:nvPr/>
        </p:nvSpPr>
        <p:spPr>
          <a:xfrm>
            <a:off x="2657600" y="2183469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2859375" y="2287371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9" name="Shape 969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2792417" y="2213731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/>
          <p:nvPr/>
        </p:nvSpPr>
        <p:spPr>
          <a:xfrm>
            <a:off x="2660043" y="262823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/>
          <p:nvPr/>
        </p:nvSpPr>
        <p:spPr>
          <a:xfrm>
            <a:off x="2861818" y="2732132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2" name="Shape 972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2794860" y="2658491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/>
          <p:nvPr/>
        </p:nvSpPr>
        <p:spPr>
          <a:xfrm>
            <a:off x="3298846" y="2183469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3500621" y="2287371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5" name="Shape 975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3433663" y="2213731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Shape 976"/>
          <p:cNvSpPr/>
          <p:nvPr/>
        </p:nvSpPr>
        <p:spPr>
          <a:xfrm>
            <a:off x="3301289" y="262823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7" name="Shape 9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549" y="2653327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>
            <a:off x="2657600" y="307299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9" name="Shape 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861" y="309808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Shape 980"/>
          <p:cNvSpPr/>
          <p:nvPr/>
        </p:nvSpPr>
        <p:spPr>
          <a:xfrm>
            <a:off x="3298846" y="307299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1" name="Shape 9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106" y="309808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Shape 982"/>
          <p:cNvSpPr/>
          <p:nvPr/>
        </p:nvSpPr>
        <p:spPr>
          <a:xfrm>
            <a:off x="2662486" y="3517751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3" name="Shape 9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747" y="354284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/>
          <p:nvPr/>
        </p:nvSpPr>
        <p:spPr>
          <a:xfrm>
            <a:off x="3298846" y="3517751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5" name="Shape 9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106" y="354284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3942550" y="2183469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/>
          <p:nvPr/>
        </p:nvSpPr>
        <p:spPr>
          <a:xfrm>
            <a:off x="4144325" y="2287371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4077367" y="2213731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/>
          <p:nvPr/>
        </p:nvSpPr>
        <p:spPr>
          <a:xfrm>
            <a:off x="3944993" y="262823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4146768" y="2732132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1" name="Shape 991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4079810" y="2658491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/>
          <p:nvPr/>
        </p:nvSpPr>
        <p:spPr>
          <a:xfrm>
            <a:off x="4583796" y="2183469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4785571" y="2287371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4718613" y="2213731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/>
          <p:nvPr/>
        </p:nvSpPr>
        <p:spPr>
          <a:xfrm>
            <a:off x="4586239" y="262823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499" y="2653327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/>
          <p:nvPr/>
        </p:nvSpPr>
        <p:spPr>
          <a:xfrm>
            <a:off x="3942550" y="307299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8" name="Shape 9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811" y="309808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4583796" y="307299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0" name="Shape 1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056" y="309808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/>
          <p:nvPr/>
        </p:nvSpPr>
        <p:spPr>
          <a:xfrm>
            <a:off x="3947436" y="3517751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2" name="Shape 1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697" y="354284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/>
          <p:nvPr/>
        </p:nvSpPr>
        <p:spPr>
          <a:xfrm>
            <a:off x="4583796" y="3517751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4" name="Shape 10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056" y="354284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Shape 1005"/>
          <p:cNvSpPr/>
          <p:nvPr/>
        </p:nvSpPr>
        <p:spPr>
          <a:xfrm>
            <a:off x="5227500" y="2183469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5429275" y="2287371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7" name="Shape 1007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5362317" y="2213731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Shape 1008"/>
          <p:cNvSpPr/>
          <p:nvPr/>
        </p:nvSpPr>
        <p:spPr>
          <a:xfrm>
            <a:off x="5229943" y="262823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5431718" y="2732132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5364760" y="2658491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/>
          <p:nvPr/>
        </p:nvSpPr>
        <p:spPr>
          <a:xfrm>
            <a:off x="5868746" y="2183469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6070521" y="2287371"/>
            <a:ext cx="168000" cy="1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3" name="Shape 1013"/>
          <p:cNvPicPr preferRelativeResize="0"/>
          <p:nvPr/>
        </p:nvPicPr>
        <p:blipFill rotWithShape="1">
          <a:blip r:embed="rId3">
            <a:alphaModFix/>
          </a:blip>
          <a:srcRect b="10310" l="0" r="67321" t="15565"/>
          <a:stretch/>
        </p:blipFill>
        <p:spPr>
          <a:xfrm>
            <a:off x="6003563" y="2213731"/>
            <a:ext cx="296903" cy="281672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/>
          <p:nvPr/>
        </p:nvSpPr>
        <p:spPr>
          <a:xfrm>
            <a:off x="5871189" y="262823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5" name="Shape 10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449" y="2653327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>
            <a:off x="5227500" y="307299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7" name="Shape 10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761" y="309808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Shape 1018"/>
          <p:cNvSpPr/>
          <p:nvPr/>
        </p:nvSpPr>
        <p:spPr>
          <a:xfrm>
            <a:off x="5868746" y="3072990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9" name="Shape 10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006" y="309808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/>
          <p:nvPr/>
        </p:nvSpPr>
        <p:spPr>
          <a:xfrm>
            <a:off x="5232386" y="3517751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1" name="Shape 1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647" y="3542848"/>
            <a:ext cx="292016" cy="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5868746" y="3517751"/>
            <a:ext cx="566514" cy="37767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3" name="Shape 10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006" y="3542848"/>
            <a:ext cx="292016" cy="2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DE4716"/>
                </a:solidFill>
              </a:rPr>
              <a:t>bare metal </a:t>
            </a:r>
            <a:r>
              <a:rPr lang="en">
                <a:solidFill>
                  <a:srgbClr val="666666"/>
                </a:solidFill>
              </a:rPr>
              <a:t>&amp; large clusters</a:t>
            </a:r>
          </a:p>
        </p:txBody>
      </p:sp>
      <p:sp>
        <p:nvSpPr>
          <p:cNvPr id="1029" name="Shape 1029"/>
          <p:cNvSpPr txBox="1"/>
          <p:nvPr>
            <p:ph type="ctrTitle"/>
          </p:nvPr>
        </p:nvSpPr>
        <p:spPr>
          <a:xfrm>
            <a:off x="685800" y="2525211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666666"/>
                </a:solidFill>
              </a:rPr>
              <a:t>the </a:t>
            </a:r>
            <a:r>
              <a:rPr lang="en" sz="2400">
                <a:solidFill>
                  <a:srgbClr val="DD4814"/>
                </a:solidFill>
              </a:rPr>
              <a:t>100 pod</a:t>
            </a:r>
            <a:r>
              <a:rPr lang="en" sz="2400">
                <a:solidFill>
                  <a:srgbClr val="666666"/>
                </a:solidFill>
              </a:rPr>
              <a:t> dilemma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Shape 1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51" y="-796550"/>
            <a:ext cx="8165600" cy="593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/>
          <p:nvPr/>
        </p:nvSpPr>
        <p:spPr>
          <a:xfrm>
            <a:off x="3697925" y="3159675"/>
            <a:ext cx="3197700" cy="1766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ctrTitle"/>
          </p:nvPr>
        </p:nvSpPr>
        <p:spPr>
          <a:xfrm>
            <a:off x="0" y="4000625"/>
            <a:ext cx="4293900" cy="83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DE4716"/>
                </a:solidFill>
              </a:rPr>
              <a:t>Rye Terrell</a:t>
            </a:r>
            <a:br>
              <a:rPr lang="en">
                <a:solidFill>
                  <a:srgbClr val="DE4716"/>
                </a:solidFill>
              </a:rPr>
            </a:br>
            <a:r>
              <a:rPr lang="en">
                <a:solidFill>
                  <a:srgbClr val="666666"/>
                </a:solidFill>
              </a:rPr>
              <a:t>@wwwtyro</a:t>
            </a:r>
          </a:p>
        </p:txBody>
      </p:sp>
      <p:sp>
        <p:nvSpPr>
          <p:cNvPr id="544" name="Shape 544"/>
          <p:cNvSpPr txBox="1"/>
          <p:nvPr>
            <p:ph type="ctrTitle"/>
          </p:nvPr>
        </p:nvSpPr>
        <p:spPr>
          <a:xfrm>
            <a:off x="4850100" y="4000500"/>
            <a:ext cx="4293900" cy="83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DE4716"/>
                </a:solidFill>
              </a:rPr>
              <a:t>Marco Ceppi</a:t>
            </a:r>
            <a:br>
              <a:rPr lang="en">
                <a:solidFill>
                  <a:srgbClr val="DE4716"/>
                </a:solidFill>
              </a:rPr>
            </a:br>
            <a:r>
              <a:rPr lang="en">
                <a:solidFill>
                  <a:srgbClr val="666666"/>
                </a:solidFill>
              </a:rPr>
              <a:t>@marcoceppi</a:t>
            </a:r>
          </a:p>
        </p:txBody>
      </p:sp>
      <p:pic>
        <p:nvPicPr>
          <p:cNvPr descr="KZxtrr6S.jpg"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650" y="259300"/>
            <a:ext cx="3588800" cy="35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50" y="259300"/>
            <a:ext cx="3588800" cy="35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450" y="11012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5774" y="872600"/>
            <a:ext cx="1207695" cy="213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Shape 10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75" y="1377675"/>
            <a:ext cx="1488025" cy="23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Shape 1041"/>
          <p:cNvSpPr txBox="1"/>
          <p:nvPr>
            <p:ph type="ctrTitle"/>
          </p:nvPr>
        </p:nvSpPr>
        <p:spPr>
          <a:xfrm>
            <a:off x="1630650" y="224975"/>
            <a:ext cx="5882700" cy="797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DE4716"/>
                </a:solidFill>
              </a:rPr>
              <a:t>average </a:t>
            </a:r>
            <a:r>
              <a:rPr lang="en">
                <a:solidFill>
                  <a:srgbClr val="666666"/>
                </a:solidFill>
              </a:rPr>
              <a:t>x86 server</a:t>
            </a:r>
          </a:p>
        </p:txBody>
      </p:sp>
      <p:pic>
        <p:nvPicPr>
          <p:cNvPr id="1042" name="Shape 1042"/>
          <p:cNvPicPr preferRelativeResize="0"/>
          <p:nvPr/>
        </p:nvPicPr>
        <p:blipFill rotWithShape="1">
          <a:blip r:embed="rId4">
            <a:alphaModFix/>
          </a:blip>
          <a:srcRect b="19061" l="17709" r="18126" t="4415"/>
          <a:stretch/>
        </p:blipFill>
        <p:spPr>
          <a:xfrm>
            <a:off x="2456750" y="3007124"/>
            <a:ext cx="478875" cy="57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 rotWithShape="1">
          <a:blip r:embed="rId5">
            <a:alphaModFix/>
          </a:blip>
          <a:srcRect b="24205" l="0" r="0" t="15008"/>
          <a:stretch/>
        </p:blipFill>
        <p:spPr>
          <a:xfrm>
            <a:off x="2456738" y="2460007"/>
            <a:ext cx="478900" cy="29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Shape 1044"/>
          <p:cNvPicPr preferRelativeResize="0"/>
          <p:nvPr/>
        </p:nvPicPr>
        <p:blipFill rotWithShape="1">
          <a:blip r:embed="rId6">
            <a:alphaModFix/>
          </a:blip>
          <a:srcRect b="23167" l="16160" r="17337" t="8512"/>
          <a:stretch/>
        </p:blipFill>
        <p:spPr>
          <a:xfrm>
            <a:off x="2456750" y="1685250"/>
            <a:ext cx="478875" cy="49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 txBox="1"/>
          <p:nvPr/>
        </p:nvSpPr>
        <p:spPr>
          <a:xfrm>
            <a:off x="3220075" y="1656025"/>
            <a:ext cx="386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24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 cpu cores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3220075" y="2290850"/>
            <a:ext cx="386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500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 GB memory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3220075" y="2985813"/>
            <a:ext cx="3863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20</a:t>
            </a:r>
            <a:r>
              <a:rPr lang="en" sz="2400">
                <a:latin typeface="Ubuntu"/>
                <a:ea typeface="Ubuntu"/>
                <a:cs typeface="Ubuntu"/>
                <a:sym typeface="Ubuntu"/>
              </a:rPr>
              <a:t> TB storage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/>
          <p:nvPr>
            <p:ph type="ctrTitle"/>
          </p:nvPr>
        </p:nvSpPr>
        <p:spPr>
          <a:xfrm>
            <a:off x="130300" y="1991800"/>
            <a:ext cx="88833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DD4814"/>
                </a:solidFill>
              </a:rPr>
              <a:t>great</a:t>
            </a:r>
            <a:r>
              <a:rPr lang="en">
                <a:solidFill>
                  <a:srgbClr val="666666"/>
                </a:solidFill>
              </a:rPr>
              <a:t> if you have sparse, </a:t>
            </a:r>
            <a:r>
              <a:rPr lang="en">
                <a:solidFill>
                  <a:srgbClr val="DD4814"/>
                </a:solidFill>
              </a:rPr>
              <a:t>compute intensive</a:t>
            </a:r>
            <a:r>
              <a:rPr lang="en">
                <a:solidFill>
                  <a:srgbClr val="666666"/>
                </a:solidFill>
              </a:rPr>
              <a:t> pods</a:t>
            </a:r>
          </a:p>
        </p:txBody>
      </p:sp>
      <p:sp>
        <p:nvSpPr>
          <p:cNvPr id="1053" name="Shape 1053"/>
          <p:cNvSpPr txBox="1"/>
          <p:nvPr>
            <p:ph type="ctrTitle"/>
          </p:nvPr>
        </p:nvSpPr>
        <p:spPr>
          <a:xfrm>
            <a:off x="685800" y="2525211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rgbClr val="DD4814"/>
                </a:solidFill>
              </a:rPr>
              <a:t>not great</a:t>
            </a:r>
            <a:r>
              <a:rPr lang="en" sz="2400">
                <a:solidFill>
                  <a:srgbClr val="666666"/>
                </a:solidFill>
              </a:rPr>
              <a:t> otherwise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/>
        </p:nvSpPr>
        <p:spPr>
          <a:xfrm>
            <a:off x="2450315" y="272575"/>
            <a:ext cx="4243500" cy="3699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9" name="Shape 10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00" y="1601050"/>
            <a:ext cx="1488025" cy="23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017" y="1612124"/>
            <a:ext cx="1019965" cy="101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 txBox="1"/>
          <p:nvPr/>
        </p:nvSpPr>
        <p:spPr>
          <a:xfrm>
            <a:off x="251813" y="949850"/>
            <a:ext cx="14880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100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pod limit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/>
        </p:nvSpPr>
        <p:spPr>
          <a:xfrm>
            <a:off x="2450315" y="272575"/>
            <a:ext cx="4243500" cy="3699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7" name="Shape 1067"/>
          <p:cNvSpPr/>
          <p:nvPr/>
        </p:nvSpPr>
        <p:spPr>
          <a:xfrm>
            <a:off x="2543141" y="449590"/>
            <a:ext cx="1564758" cy="1043172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8" name="Shape 1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264" y="518912"/>
            <a:ext cx="806569" cy="8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Shape 10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00" y="1601050"/>
            <a:ext cx="1488025" cy="23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Shape 1070"/>
          <p:cNvSpPr/>
          <p:nvPr/>
        </p:nvSpPr>
        <p:spPr>
          <a:xfrm>
            <a:off x="4616325" y="449600"/>
            <a:ext cx="1978776" cy="131916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1" name="Shape 10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754" y="537262"/>
            <a:ext cx="1019965" cy="101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/>
          <p:nvPr/>
        </p:nvSpPr>
        <p:spPr>
          <a:xfrm>
            <a:off x="2543150" y="449600"/>
            <a:ext cx="1978776" cy="131916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3" name="Shape 1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79" y="537262"/>
            <a:ext cx="1019965" cy="101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Shape 1074"/>
          <p:cNvSpPr/>
          <p:nvPr/>
        </p:nvSpPr>
        <p:spPr>
          <a:xfrm>
            <a:off x="2543150" y="1900575"/>
            <a:ext cx="1978776" cy="131916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5" name="Shape 10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79" y="1988237"/>
            <a:ext cx="1019965" cy="101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/>
          <p:nvPr/>
        </p:nvSpPr>
        <p:spPr>
          <a:xfrm>
            <a:off x="4616350" y="1900575"/>
            <a:ext cx="1978776" cy="1319166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7" name="Shape 10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779" y="1988237"/>
            <a:ext cx="1019965" cy="101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Shape 1078"/>
          <p:cNvSpPr txBox="1"/>
          <p:nvPr/>
        </p:nvSpPr>
        <p:spPr>
          <a:xfrm>
            <a:off x="251813" y="949850"/>
            <a:ext cx="14880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r>
              <a:rPr lang="en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00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pod limit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/>
          <p:nvPr/>
        </p:nvSpPr>
        <p:spPr>
          <a:xfrm>
            <a:off x="2450315" y="272575"/>
            <a:ext cx="4243500" cy="3699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4" name="Shape 10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00" y="1601050"/>
            <a:ext cx="1488025" cy="23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Shape 1085"/>
          <p:cNvSpPr/>
          <p:nvPr/>
        </p:nvSpPr>
        <p:spPr>
          <a:xfrm>
            <a:off x="2517823" y="5294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6" name="Shape 10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447" y="5890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Shape 1087"/>
          <p:cNvSpPr txBox="1"/>
          <p:nvPr/>
        </p:nvSpPr>
        <p:spPr>
          <a:xfrm>
            <a:off x="251813" y="949850"/>
            <a:ext cx="14880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9</a:t>
            </a:r>
            <a:r>
              <a:rPr lang="en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00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pod limit</a:t>
            </a:r>
          </a:p>
        </p:txBody>
      </p:sp>
      <p:sp>
        <p:nvSpPr>
          <p:cNvPr id="1088" name="Shape 1088"/>
          <p:cNvSpPr/>
          <p:nvPr/>
        </p:nvSpPr>
        <p:spPr>
          <a:xfrm>
            <a:off x="3911157" y="5294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9" name="Shape 10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782" y="5890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Shape 1090"/>
          <p:cNvSpPr/>
          <p:nvPr/>
        </p:nvSpPr>
        <p:spPr>
          <a:xfrm>
            <a:off x="5299007" y="5294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1" name="Shape 10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632" y="5890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/>
          <p:nvPr/>
        </p:nvSpPr>
        <p:spPr>
          <a:xfrm>
            <a:off x="2520560" y="15050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3" name="Shape 10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185" y="15646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Shape 1094"/>
          <p:cNvSpPr/>
          <p:nvPr/>
        </p:nvSpPr>
        <p:spPr>
          <a:xfrm>
            <a:off x="3913894" y="15050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5" name="Shape 10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519" y="15646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/>
          <p:nvPr/>
        </p:nvSpPr>
        <p:spPr>
          <a:xfrm>
            <a:off x="5301744" y="15050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7" name="Shape 10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369" y="15646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/>
          <p:nvPr/>
        </p:nvSpPr>
        <p:spPr>
          <a:xfrm>
            <a:off x="2509435" y="254024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9" name="Shape 10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060" y="259978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Shape 1100"/>
          <p:cNvSpPr/>
          <p:nvPr/>
        </p:nvSpPr>
        <p:spPr>
          <a:xfrm>
            <a:off x="3902769" y="254024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1" name="Shape 1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394" y="259978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/>
          <p:nvPr/>
        </p:nvSpPr>
        <p:spPr>
          <a:xfrm>
            <a:off x="5290619" y="254024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3" name="Shape 1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244" y="2599788"/>
            <a:ext cx="692753" cy="69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/>
        </p:nvSpPr>
        <p:spPr>
          <a:xfrm>
            <a:off x="2450315" y="272575"/>
            <a:ext cx="4243500" cy="3699000"/>
          </a:xfrm>
          <a:prstGeom prst="rect">
            <a:avLst/>
          </a:prstGeom>
          <a:solidFill>
            <a:srgbClr val="D9D9D9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9" name="Shape 1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00" y="1601050"/>
            <a:ext cx="1488025" cy="23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Shape 1110"/>
          <p:cNvSpPr/>
          <p:nvPr/>
        </p:nvSpPr>
        <p:spPr>
          <a:xfrm>
            <a:off x="2517823" y="5294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1" name="Shape 1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447" y="5890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Shape 1112"/>
          <p:cNvSpPr txBox="1"/>
          <p:nvPr/>
        </p:nvSpPr>
        <p:spPr>
          <a:xfrm>
            <a:off x="251813" y="949850"/>
            <a:ext cx="14880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600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pod limit</a:t>
            </a:r>
          </a:p>
        </p:txBody>
      </p:sp>
      <p:sp>
        <p:nvSpPr>
          <p:cNvPr id="1113" name="Shape 1113"/>
          <p:cNvSpPr/>
          <p:nvPr/>
        </p:nvSpPr>
        <p:spPr>
          <a:xfrm>
            <a:off x="3911157" y="5294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4" name="Shape 1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782" y="5890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/>
          <p:nvPr/>
        </p:nvSpPr>
        <p:spPr>
          <a:xfrm>
            <a:off x="5299007" y="5294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6" name="Shape 1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632" y="5890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Shape 1117"/>
          <p:cNvSpPr/>
          <p:nvPr/>
        </p:nvSpPr>
        <p:spPr>
          <a:xfrm>
            <a:off x="2520560" y="150509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8" name="Shape 1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185" y="156463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Shape 1119"/>
          <p:cNvSpPr/>
          <p:nvPr/>
        </p:nvSpPr>
        <p:spPr>
          <a:xfrm>
            <a:off x="2509435" y="2540249"/>
            <a:ext cx="1343952" cy="895968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0" name="Shape 1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060" y="2599788"/>
            <a:ext cx="692753" cy="6927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Shape 1121"/>
          <p:cNvSpPr/>
          <p:nvPr/>
        </p:nvSpPr>
        <p:spPr>
          <a:xfrm>
            <a:off x="3911150" y="1505100"/>
            <a:ext cx="2731806" cy="1821204"/>
          </a:xfrm>
          <a:prstGeom prst="flowChartDocument">
            <a:avLst/>
          </a:prstGeom>
          <a:solidFill>
            <a:srgbClr val="C9DAF8"/>
          </a:solidFill>
          <a:ln cap="flat" cmpd="sng" w="9525">
            <a:solidFill>
              <a:srgbClr val="1155CC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2" name="Shape 1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3026" y="1626122"/>
            <a:ext cx="1408113" cy="140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Shape 1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025" y="471475"/>
            <a:ext cx="47625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50" y="35663"/>
            <a:ext cx="3548150" cy="35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 txBox="1"/>
          <p:nvPr>
            <p:ph type="ctrTitle"/>
          </p:nvPr>
        </p:nvSpPr>
        <p:spPr>
          <a:xfrm>
            <a:off x="0" y="4000625"/>
            <a:ext cx="4293900" cy="83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DD4814"/>
                </a:solidFill>
              </a:rPr>
              <a:t>Virtual</a:t>
            </a:r>
            <a:r>
              <a:rPr lang="en">
                <a:solidFill>
                  <a:srgbClr val="666666"/>
                </a:solidFill>
              </a:rPr>
              <a:t> Machines</a:t>
            </a:r>
          </a:p>
        </p:txBody>
      </p:sp>
      <p:sp>
        <p:nvSpPr>
          <p:cNvPr id="1130" name="Shape 1130"/>
          <p:cNvSpPr txBox="1"/>
          <p:nvPr>
            <p:ph type="ctrTitle"/>
          </p:nvPr>
        </p:nvSpPr>
        <p:spPr>
          <a:xfrm>
            <a:off x="4850100" y="4000500"/>
            <a:ext cx="4293900" cy="83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Machine</a:t>
            </a:r>
            <a:r>
              <a:rPr lang="en">
                <a:solidFill>
                  <a:srgbClr val="DE4716"/>
                </a:solidFill>
              </a:rPr>
              <a:t> Containers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THANK</a:t>
            </a:r>
            <a:r>
              <a:rPr lang="en">
                <a:solidFill>
                  <a:srgbClr val="DE4716"/>
                </a:solidFill>
              </a:rPr>
              <a:t> YOU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ctrTitle"/>
          </p:nvPr>
        </p:nvSpPr>
        <p:spPr>
          <a:xfrm>
            <a:off x="685800" y="315411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THANK</a:t>
            </a:r>
            <a:r>
              <a:rPr lang="en">
                <a:solidFill>
                  <a:srgbClr val="DE4716"/>
                </a:solidFill>
              </a:rPr>
              <a:t> YOU</a:t>
            </a:r>
          </a:p>
        </p:txBody>
      </p:sp>
      <p:sp>
        <p:nvSpPr>
          <p:cNvPr id="1141" name="Shape 1141"/>
          <p:cNvSpPr txBox="1"/>
          <p:nvPr>
            <p:ph type="ctrTitle"/>
          </p:nvPr>
        </p:nvSpPr>
        <p:spPr>
          <a:xfrm>
            <a:off x="685800" y="1438758"/>
            <a:ext cx="7772400" cy="296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linuxcontainers.org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cncf.io/certification/expert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kubernetes.io/docs/admin/cluster-large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03030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_SilphRoad.png"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3924"/>
            <a:ext cx="9143995" cy="39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" y="0"/>
            <a:ext cx="91414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03030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81000" y="205978"/>
            <a:ext cx="8229600" cy="85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What is the Silph Road?</a:t>
            </a:r>
          </a:p>
        </p:txBody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381000" y="1063375"/>
            <a:ext cx="6466800" cy="4014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Volunteer run / operated community website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30 million+ visitors monthly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1 - 55 developers at any one time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Mix of platforms, languages, and services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Small independant development teams</a:t>
            </a: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725" y="1423700"/>
            <a:ext cx="2296100" cy="22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DE4716"/>
                </a:solidFill>
              </a:rPr>
              <a:t>containers</a:t>
            </a:r>
            <a:r>
              <a:rPr lang="en">
                <a:solidFill>
                  <a:srgbClr val="666666"/>
                </a:solidFill>
              </a:rPr>
              <a:t> of all kinds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Shape 575"/>
          <p:cNvGrpSpPr/>
          <p:nvPr/>
        </p:nvGrpSpPr>
        <p:grpSpPr>
          <a:xfrm>
            <a:off x="3268315" y="1004458"/>
            <a:ext cx="1434631" cy="2014973"/>
            <a:chOff x="1593975" y="1061581"/>
            <a:chExt cx="1491300" cy="2094567"/>
          </a:xfrm>
        </p:grpSpPr>
        <p:grpSp>
          <p:nvGrpSpPr>
            <p:cNvPr id="576" name="Shape 576"/>
            <p:cNvGrpSpPr/>
            <p:nvPr/>
          </p:nvGrpSpPr>
          <p:grpSpPr>
            <a:xfrm>
              <a:off x="1746375" y="1061581"/>
              <a:ext cx="1338900" cy="2094567"/>
              <a:chOff x="1441575" y="1055550"/>
              <a:chExt cx="1338900" cy="2094567"/>
            </a:xfrm>
          </p:grpSpPr>
          <p:sp>
            <p:nvSpPr>
              <p:cNvPr id="577" name="Shape 577"/>
              <p:cNvSpPr/>
              <p:nvPr/>
            </p:nvSpPr>
            <p:spPr>
              <a:xfrm>
                <a:off x="1441575" y="1055550"/>
                <a:ext cx="1338900" cy="2048100"/>
              </a:xfrm>
              <a:prstGeom prst="rect">
                <a:avLst/>
              </a:prstGeom>
              <a:solidFill>
                <a:srgbClr val="EFEFE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Shape 578"/>
              <p:cNvSpPr/>
              <p:nvPr/>
            </p:nvSpPr>
            <p:spPr>
              <a:xfrm rot="10800000">
                <a:off x="2636071" y="3030717"/>
                <a:ext cx="119400" cy="1194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" name="Shape 579"/>
            <p:cNvGrpSpPr/>
            <p:nvPr/>
          </p:nvGrpSpPr>
          <p:grpSpPr>
            <a:xfrm>
              <a:off x="1593975" y="1061581"/>
              <a:ext cx="1338900" cy="2094567"/>
              <a:chOff x="1441575" y="1055550"/>
              <a:chExt cx="1338900" cy="2094567"/>
            </a:xfrm>
          </p:grpSpPr>
          <p:sp>
            <p:nvSpPr>
              <p:cNvPr id="580" name="Shape 580"/>
              <p:cNvSpPr/>
              <p:nvPr/>
            </p:nvSpPr>
            <p:spPr>
              <a:xfrm>
                <a:off x="1441575" y="1055550"/>
                <a:ext cx="1338900" cy="2048100"/>
              </a:xfrm>
              <a:prstGeom prst="rect">
                <a:avLst/>
              </a:prstGeom>
              <a:solidFill>
                <a:srgbClr val="EFEFE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Shape 581"/>
              <p:cNvSpPr/>
              <p:nvPr/>
            </p:nvSpPr>
            <p:spPr>
              <a:xfrm rot="10800000">
                <a:off x="2636071" y="3030717"/>
                <a:ext cx="119400" cy="1194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2" name="Shape 582"/>
          <p:cNvSpPr/>
          <p:nvPr/>
        </p:nvSpPr>
        <p:spPr>
          <a:xfrm>
            <a:off x="1225750" y="3629663"/>
            <a:ext cx="6837300" cy="852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Host Linux Filesystem</a:t>
            </a:r>
          </a:p>
        </p:txBody>
      </p:sp>
      <p:sp>
        <p:nvSpPr>
          <p:cNvPr id="583" name="Shape 583"/>
          <p:cNvSpPr/>
          <p:nvPr/>
        </p:nvSpPr>
        <p:spPr>
          <a:xfrm>
            <a:off x="4193986" y="4441034"/>
            <a:ext cx="145200" cy="145200"/>
          </a:xfrm>
          <a:prstGeom prst="ellipse">
            <a:avLst/>
          </a:prstGeom>
          <a:solidFill>
            <a:srgbClr val="DD481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6388081" y="4017468"/>
            <a:ext cx="496101" cy="330734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5" name="Shape 585"/>
          <p:cNvGrpSpPr/>
          <p:nvPr/>
        </p:nvGrpSpPr>
        <p:grpSpPr>
          <a:xfrm>
            <a:off x="3094871" y="410826"/>
            <a:ext cx="1472437" cy="2608605"/>
            <a:chOff x="1413680" y="444500"/>
            <a:chExt cx="1530600" cy="2711648"/>
          </a:xfrm>
        </p:grpSpPr>
        <p:grpSp>
          <p:nvGrpSpPr>
            <p:cNvPr id="586" name="Shape 586"/>
            <p:cNvGrpSpPr/>
            <p:nvPr/>
          </p:nvGrpSpPr>
          <p:grpSpPr>
            <a:xfrm>
              <a:off x="1441575" y="1061581"/>
              <a:ext cx="1338900" cy="2094567"/>
              <a:chOff x="1441575" y="1055550"/>
              <a:chExt cx="1338900" cy="2094567"/>
            </a:xfrm>
          </p:grpSpPr>
          <p:sp>
            <p:nvSpPr>
              <p:cNvPr id="587" name="Shape 587"/>
              <p:cNvSpPr/>
              <p:nvPr/>
            </p:nvSpPr>
            <p:spPr>
              <a:xfrm>
                <a:off x="1441575" y="1055550"/>
                <a:ext cx="1338900" cy="2048100"/>
              </a:xfrm>
              <a:prstGeom prst="rect">
                <a:avLst/>
              </a:prstGeom>
              <a:solidFill>
                <a:srgbClr val="EFEFE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Shape 588"/>
              <p:cNvSpPr/>
              <p:nvPr/>
            </p:nvSpPr>
            <p:spPr>
              <a:xfrm rot="10800000">
                <a:off x="2636071" y="3030717"/>
                <a:ext cx="119400" cy="1194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9" name="Shape 589"/>
            <p:cNvSpPr/>
            <p:nvPr/>
          </p:nvSpPr>
          <p:spPr>
            <a:xfrm>
              <a:off x="1862275" y="2623975"/>
              <a:ext cx="515700" cy="343800"/>
            </a:xfrm>
            <a:prstGeom prst="flowChartMagneticDisk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Shape 590"/>
            <p:cNvSpPr txBox="1"/>
            <p:nvPr/>
          </p:nvSpPr>
          <p:spPr>
            <a:xfrm>
              <a:off x="1413680" y="444500"/>
              <a:ext cx="15306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Machine Containers</a:t>
              </a:r>
            </a:p>
          </p:txBody>
        </p:sp>
      </p:grpSp>
      <p:grpSp>
        <p:nvGrpSpPr>
          <p:cNvPr id="591" name="Shape 591"/>
          <p:cNvGrpSpPr/>
          <p:nvPr/>
        </p:nvGrpSpPr>
        <p:grpSpPr>
          <a:xfrm>
            <a:off x="5216365" y="410826"/>
            <a:ext cx="1472437" cy="2608607"/>
            <a:chOff x="4609571" y="444500"/>
            <a:chExt cx="1530600" cy="2711650"/>
          </a:xfrm>
        </p:grpSpPr>
        <p:grpSp>
          <p:nvGrpSpPr>
            <p:cNvPr id="592" name="Shape 592"/>
            <p:cNvGrpSpPr/>
            <p:nvPr/>
          </p:nvGrpSpPr>
          <p:grpSpPr>
            <a:xfrm>
              <a:off x="4698475" y="1108150"/>
              <a:ext cx="1244100" cy="2048000"/>
              <a:chOff x="4774675" y="1108150"/>
              <a:chExt cx="1244100" cy="2048000"/>
            </a:xfrm>
          </p:grpSpPr>
          <p:sp>
            <p:nvSpPr>
              <p:cNvPr id="593" name="Shape 593"/>
              <p:cNvSpPr/>
              <p:nvPr/>
            </p:nvSpPr>
            <p:spPr>
              <a:xfrm>
                <a:off x="4774675" y="1108150"/>
                <a:ext cx="1091700" cy="1984500"/>
              </a:xfrm>
              <a:prstGeom prst="triangle">
                <a:avLst>
                  <a:gd fmla="val 50000" name="adj"/>
                </a:avLst>
              </a:prstGeom>
              <a:solidFill>
                <a:srgbClr val="F3F3F3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4927075" y="1108150"/>
                <a:ext cx="1091700" cy="1984500"/>
              </a:xfrm>
              <a:prstGeom prst="triangle">
                <a:avLst>
                  <a:gd fmla="val 50000" name="adj"/>
                </a:avLst>
              </a:prstGeom>
              <a:solidFill>
                <a:srgbClr val="F3F3F3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Shape 595"/>
              <p:cNvSpPr/>
              <p:nvPr/>
            </p:nvSpPr>
            <p:spPr>
              <a:xfrm rot="10800000">
                <a:off x="4956050" y="3036750"/>
                <a:ext cx="119400" cy="1194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Shape 596"/>
              <p:cNvSpPr/>
              <p:nvPr/>
            </p:nvSpPr>
            <p:spPr>
              <a:xfrm rot="10800000">
                <a:off x="4803650" y="3036750"/>
                <a:ext cx="119400" cy="119400"/>
              </a:xfrm>
              <a:prstGeom prst="ellipse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7" name="Shape 597"/>
            <p:cNvGrpSpPr/>
            <p:nvPr/>
          </p:nvGrpSpPr>
          <p:grpSpPr>
            <a:xfrm>
              <a:off x="4609571" y="444500"/>
              <a:ext cx="1530600" cy="2711650"/>
              <a:chOff x="3161771" y="444500"/>
              <a:chExt cx="1530600" cy="2711650"/>
            </a:xfrm>
          </p:grpSpPr>
          <p:grpSp>
            <p:nvGrpSpPr>
              <p:cNvPr id="598" name="Shape 598"/>
              <p:cNvGrpSpPr/>
              <p:nvPr/>
            </p:nvGrpSpPr>
            <p:grpSpPr>
              <a:xfrm>
                <a:off x="3555475" y="1108150"/>
                <a:ext cx="1091700" cy="2048000"/>
                <a:chOff x="5079475" y="1108150"/>
                <a:chExt cx="1091700" cy="2048000"/>
              </a:xfrm>
            </p:grpSpPr>
            <p:sp>
              <p:nvSpPr>
                <p:cNvPr id="599" name="Shape 599"/>
                <p:cNvSpPr/>
                <p:nvPr/>
              </p:nvSpPr>
              <p:spPr>
                <a:xfrm>
                  <a:off x="5079475" y="1108150"/>
                  <a:ext cx="1091700" cy="19845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3F3F3"/>
                </a:solidFill>
                <a:ln cap="flat" cmpd="sng" w="9525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Shape 600"/>
                <p:cNvSpPr/>
                <p:nvPr/>
              </p:nvSpPr>
              <p:spPr>
                <a:xfrm rot="10800000">
                  <a:off x="5108450" y="3036750"/>
                  <a:ext cx="119400" cy="1194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Shape 601"/>
                <p:cNvSpPr/>
                <p:nvPr/>
              </p:nvSpPr>
              <p:spPr>
                <a:xfrm rot="10800000">
                  <a:off x="5367475" y="2667225"/>
                  <a:ext cx="515700" cy="343800"/>
                </a:xfrm>
                <a:prstGeom prst="flowChartMagneticDisk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02" name="Shape 602"/>
                <p:cNvCxnSpPr/>
                <p:nvPr/>
              </p:nvCxnSpPr>
              <p:spPr>
                <a:xfrm rot="10800000">
                  <a:off x="5631962" y="1608850"/>
                  <a:ext cx="0" cy="567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603" name="Shape 603"/>
              <p:cNvSpPr txBox="1"/>
              <p:nvPr/>
            </p:nvSpPr>
            <p:spPr>
              <a:xfrm>
                <a:off x="3161771" y="444500"/>
                <a:ext cx="1530600" cy="5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Ubuntu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Ubuntu"/>
                    <a:ea typeface="Ubuntu"/>
                    <a:cs typeface="Ubuntu"/>
                    <a:sym typeface="Ubuntu"/>
                  </a:rPr>
                  <a:t>Process Containers</a:t>
                </a:r>
              </a:p>
            </p:txBody>
          </p:sp>
        </p:grpSp>
      </p:grpSp>
      <p:grpSp>
        <p:nvGrpSpPr>
          <p:cNvPr id="604" name="Shape 604"/>
          <p:cNvGrpSpPr/>
          <p:nvPr/>
        </p:nvGrpSpPr>
        <p:grpSpPr>
          <a:xfrm>
            <a:off x="1874948" y="3730062"/>
            <a:ext cx="659741" cy="545454"/>
            <a:chOff x="1440962" y="3742450"/>
            <a:chExt cx="685801" cy="567000"/>
          </a:xfrm>
        </p:grpSpPr>
        <p:cxnSp>
          <p:nvCxnSpPr>
            <p:cNvPr id="605" name="Shape 605"/>
            <p:cNvCxnSpPr/>
            <p:nvPr/>
          </p:nvCxnSpPr>
          <p:spPr>
            <a:xfrm rot="10800000">
              <a:off x="18219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Shape 606"/>
            <p:cNvCxnSpPr/>
            <p:nvPr/>
          </p:nvCxnSpPr>
          <p:spPr>
            <a:xfrm rot="10800000">
              <a:off x="18981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Shape 607"/>
            <p:cNvCxnSpPr/>
            <p:nvPr/>
          </p:nvCxnSpPr>
          <p:spPr>
            <a:xfrm rot="10800000">
              <a:off x="19743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Shape 608"/>
            <p:cNvCxnSpPr/>
            <p:nvPr/>
          </p:nvCxnSpPr>
          <p:spPr>
            <a:xfrm rot="10800000">
              <a:off x="20505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Shape 609"/>
            <p:cNvCxnSpPr/>
            <p:nvPr/>
          </p:nvCxnSpPr>
          <p:spPr>
            <a:xfrm rot="10800000">
              <a:off x="21267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Shape 610"/>
            <p:cNvCxnSpPr/>
            <p:nvPr/>
          </p:nvCxnSpPr>
          <p:spPr>
            <a:xfrm rot="10800000">
              <a:off x="1440962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Shape 611"/>
            <p:cNvCxnSpPr/>
            <p:nvPr/>
          </p:nvCxnSpPr>
          <p:spPr>
            <a:xfrm rot="10800000">
              <a:off x="1517162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Shape 612"/>
            <p:cNvCxnSpPr/>
            <p:nvPr/>
          </p:nvCxnSpPr>
          <p:spPr>
            <a:xfrm rot="10800000">
              <a:off x="1593362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Shape 613"/>
            <p:cNvCxnSpPr/>
            <p:nvPr/>
          </p:nvCxnSpPr>
          <p:spPr>
            <a:xfrm rot="10800000">
              <a:off x="16695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Shape 614"/>
            <p:cNvCxnSpPr/>
            <p:nvPr/>
          </p:nvCxnSpPr>
          <p:spPr>
            <a:xfrm rot="10800000">
              <a:off x="17457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15" name="Shape 615"/>
          <p:cNvCxnSpPr/>
          <p:nvPr/>
        </p:nvCxnSpPr>
        <p:spPr>
          <a:xfrm rot="10800000">
            <a:off x="2827893" y="3730099"/>
            <a:ext cx="0" cy="54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6" name="Shape 616"/>
          <p:cNvGrpSpPr/>
          <p:nvPr/>
        </p:nvGrpSpPr>
        <p:grpSpPr>
          <a:xfrm>
            <a:off x="1249705" y="410826"/>
            <a:ext cx="1472437" cy="2608607"/>
            <a:chOff x="791022" y="444500"/>
            <a:chExt cx="1530600" cy="2711650"/>
          </a:xfrm>
        </p:grpSpPr>
        <p:sp>
          <p:nvSpPr>
            <p:cNvPr id="617" name="Shape 617"/>
            <p:cNvSpPr/>
            <p:nvPr/>
          </p:nvSpPr>
          <p:spPr>
            <a:xfrm>
              <a:off x="908175" y="1061580"/>
              <a:ext cx="1338900" cy="2048100"/>
            </a:xfrm>
            <a:prstGeom prst="rect">
              <a:avLst/>
            </a:prstGeom>
            <a:solidFill>
              <a:srgbClr val="EFEFEF"/>
            </a:solidFill>
            <a:ln cap="flat" cmpd="sng" w="2857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 rot="10800000">
              <a:off x="2102671" y="3036750"/>
              <a:ext cx="119400" cy="1194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 txBox="1"/>
            <p:nvPr/>
          </p:nvSpPr>
          <p:spPr>
            <a:xfrm>
              <a:off x="791022" y="444500"/>
              <a:ext cx="15306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Virtual</a:t>
              </a:r>
              <a:br>
                <a:rPr b="0" i="0" lang="en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</a:br>
              <a:r>
                <a:rPr b="0" i="0" lang="en" sz="1400" u="none" cap="none" strike="noStrik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Machines</a:t>
              </a:r>
            </a:p>
          </p:txBody>
        </p:sp>
        <p:cxnSp>
          <p:nvCxnSpPr>
            <p:cNvPr id="620" name="Shape 620"/>
            <p:cNvCxnSpPr/>
            <p:nvPr/>
          </p:nvCxnSpPr>
          <p:spPr>
            <a:xfrm rot="10800000">
              <a:off x="1440962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Shape 621"/>
            <p:cNvCxnSpPr/>
            <p:nvPr/>
          </p:nvCxnSpPr>
          <p:spPr>
            <a:xfrm rot="10800000">
              <a:off x="1517162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Shape 622"/>
            <p:cNvCxnSpPr/>
            <p:nvPr/>
          </p:nvCxnSpPr>
          <p:spPr>
            <a:xfrm rot="10800000">
              <a:off x="1593362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Shape 623"/>
            <p:cNvCxnSpPr/>
            <p:nvPr/>
          </p:nvCxnSpPr>
          <p:spPr>
            <a:xfrm rot="10800000">
              <a:off x="1669563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Shape 624"/>
            <p:cNvCxnSpPr/>
            <p:nvPr/>
          </p:nvCxnSpPr>
          <p:spPr>
            <a:xfrm rot="10800000">
              <a:off x="1745763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Shape 625"/>
            <p:cNvCxnSpPr/>
            <p:nvPr/>
          </p:nvCxnSpPr>
          <p:spPr>
            <a:xfrm rot="10800000">
              <a:off x="1059962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Shape 626"/>
            <p:cNvCxnSpPr/>
            <p:nvPr/>
          </p:nvCxnSpPr>
          <p:spPr>
            <a:xfrm rot="10800000">
              <a:off x="1136162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Shape 627"/>
            <p:cNvCxnSpPr/>
            <p:nvPr/>
          </p:nvCxnSpPr>
          <p:spPr>
            <a:xfrm rot="10800000">
              <a:off x="1212362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Shape 628"/>
            <p:cNvCxnSpPr/>
            <p:nvPr/>
          </p:nvCxnSpPr>
          <p:spPr>
            <a:xfrm rot="10800000">
              <a:off x="1288562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Shape 629"/>
            <p:cNvCxnSpPr/>
            <p:nvPr/>
          </p:nvCxnSpPr>
          <p:spPr>
            <a:xfrm rot="10800000">
              <a:off x="1364762" y="12278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0" name="Shape 630"/>
            <p:cNvSpPr/>
            <p:nvPr/>
          </p:nvSpPr>
          <p:spPr>
            <a:xfrm>
              <a:off x="1328875" y="2623975"/>
              <a:ext cx="515700" cy="343800"/>
            </a:xfrm>
            <a:prstGeom prst="flowChartMagneticDisk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1" name="Shape 631"/>
          <p:cNvCxnSpPr/>
          <p:nvPr/>
        </p:nvCxnSpPr>
        <p:spPr>
          <a:xfrm rot="10800000">
            <a:off x="2388069" y="1164456"/>
            <a:ext cx="0" cy="54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Shape 632"/>
          <p:cNvSpPr txBox="1"/>
          <p:nvPr/>
        </p:nvSpPr>
        <p:spPr>
          <a:xfrm>
            <a:off x="1286596" y="2935621"/>
            <a:ext cx="143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Traditional operations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3119197" y="2935621"/>
            <a:ext cx="14346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Traditional operations</a:t>
            </a:r>
          </a:p>
        </p:txBody>
      </p:sp>
      <p:grpSp>
        <p:nvGrpSpPr>
          <p:cNvPr id="634" name="Shape 634"/>
          <p:cNvGrpSpPr/>
          <p:nvPr/>
        </p:nvGrpSpPr>
        <p:grpSpPr>
          <a:xfrm>
            <a:off x="3267723" y="1164419"/>
            <a:ext cx="659741" cy="545454"/>
            <a:chOff x="1440962" y="3742450"/>
            <a:chExt cx="685801" cy="567000"/>
          </a:xfrm>
        </p:grpSpPr>
        <p:cxnSp>
          <p:nvCxnSpPr>
            <p:cNvPr id="635" name="Shape 635"/>
            <p:cNvCxnSpPr/>
            <p:nvPr/>
          </p:nvCxnSpPr>
          <p:spPr>
            <a:xfrm rot="10800000">
              <a:off x="18219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Shape 636"/>
            <p:cNvCxnSpPr/>
            <p:nvPr/>
          </p:nvCxnSpPr>
          <p:spPr>
            <a:xfrm rot="10800000">
              <a:off x="18981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Shape 637"/>
            <p:cNvCxnSpPr/>
            <p:nvPr/>
          </p:nvCxnSpPr>
          <p:spPr>
            <a:xfrm rot="10800000">
              <a:off x="19743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Shape 638"/>
            <p:cNvCxnSpPr/>
            <p:nvPr/>
          </p:nvCxnSpPr>
          <p:spPr>
            <a:xfrm rot="10800000">
              <a:off x="20505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Shape 639"/>
            <p:cNvCxnSpPr/>
            <p:nvPr/>
          </p:nvCxnSpPr>
          <p:spPr>
            <a:xfrm rot="10800000">
              <a:off x="21267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Shape 640"/>
            <p:cNvCxnSpPr/>
            <p:nvPr/>
          </p:nvCxnSpPr>
          <p:spPr>
            <a:xfrm rot="10800000">
              <a:off x="1440962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Shape 641"/>
            <p:cNvCxnSpPr/>
            <p:nvPr/>
          </p:nvCxnSpPr>
          <p:spPr>
            <a:xfrm rot="10800000">
              <a:off x="1517162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Shape 642"/>
            <p:cNvCxnSpPr/>
            <p:nvPr/>
          </p:nvCxnSpPr>
          <p:spPr>
            <a:xfrm rot="10800000">
              <a:off x="1593362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Shape 643"/>
            <p:cNvCxnSpPr/>
            <p:nvPr/>
          </p:nvCxnSpPr>
          <p:spPr>
            <a:xfrm rot="10800000">
              <a:off x="16695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Shape 644"/>
            <p:cNvCxnSpPr/>
            <p:nvPr/>
          </p:nvCxnSpPr>
          <p:spPr>
            <a:xfrm rot="10800000">
              <a:off x="1745763" y="3742450"/>
              <a:ext cx="0" cy="56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45" name="Shape 645"/>
          <p:cNvCxnSpPr/>
          <p:nvPr/>
        </p:nvCxnSpPr>
        <p:spPr>
          <a:xfrm rot="10800000">
            <a:off x="4147366" y="1164456"/>
            <a:ext cx="0" cy="54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Shape 646"/>
          <p:cNvSpPr txBox="1"/>
          <p:nvPr/>
        </p:nvSpPr>
        <p:spPr>
          <a:xfrm>
            <a:off x="4972898" y="3011825"/>
            <a:ext cx="2125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0" i="0" lang="en" sz="1000" u="none" cap="none" strike="noStrike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Mesos / Kubernetes / Swarm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1494098" y="3215668"/>
            <a:ext cx="1040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KVM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3326699" y="3215668"/>
            <a:ext cx="10407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LXD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5031773" y="3215675"/>
            <a:ext cx="20289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Docker  / RunC / Rkt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ctrTitle"/>
          </p:nvPr>
        </p:nvSpPr>
        <p:spPr>
          <a:xfrm>
            <a:off x="685800" y="1991811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DE4716"/>
                </a:solidFill>
              </a:rPr>
              <a:t>LXC</a:t>
            </a:r>
            <a:r>
              <a:rPr lang="en">
                <a:solidFill>
                  <a:srgbClr val="666666"/>
                </a:solidFill>
              </a:rPr>
              <a:t> the og linux container</a:t>
            </a:r>
          </a:p>
        </p:txBody>
      </p:sp>
      <p:pic>
        <p:nvPicPr>
          <p:cNvPr descr="SF33967LOGO.jpg"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50" y="3427166"/>
            <a:ext cx="2435349" cy="812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votal.png" id="656" name="Shape 656"/>
          <p:cNvPicPr preferRelativeResize="0"/>
          <p:nvPr/>
        </p:nvPicPr>
        <p:blipFill rotWithShape="1">
          <a:blip r:embed="rId4">
            <a:alphaModFix/>
          </a:blip>
          <a:srcRect b="24519" l="13708" r="13526" t="20993"/>
          <a:stretch/>
        </p:blipFill>
        <p:spPr>
          <a:xfrm>
            <a:off x="4811675" y="3566975"/>
            <a:ext cx="1719500" cy="532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FF_Logo_vertical_RGB.png"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100" y="3361525"/>
            <a:ext cx="2106174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/>
        </p:nvSpPr>
        <p:spPr>
          <a:xfrm>
            <a:off x="2124075" y="1204050"/>
            <a:ext cx="4896600" cy="19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Ubuntu"/>
              <a:buChar char="➢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Ultra fast “vm-lite” guests (bare metal speed)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Ubuntu"/>
              <a:buChar char="➢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Any distribution of Linux - e.g. Ubuntu, CentOS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Ubuntu"/>
              <a:buChar char="➢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Starts in less than 1 second</a:t>
            </a:r>
          </a:p>
          <a:p>
            <a:pPr indent="-317500" lvl="0" marL="457200" rtl="0">
              <a:spcBef>
                <a:spcPts val="0"/>
              </a:spcBef>
              <a:buClr>
                <a:srgbClr val="666666"/>
              </a:buClr>
              <a:buSzPts val="1400"/>
              <a:buFont typeface="Ubuntu"/>
              <a:buChar char="➢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15x density of KVM or ESX for idle workloads</a:t>
            </a:r>
          </a:p>
        </p:txBody>
      </p:sp>
      <p:sp>
        <p:nvSpPr>
          <p:cNvPr id="663" name="Shape 663"/>
          <p:cNvSpPr/>
          <p:nvPr/>
        </p:nvSpPr>
        <p:spPr>
          <a:xfrm>
            <a:off x="2043825" y="1191700"/>
            <a:ext cx="5050800" cy="111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 txBox="1"/>
          <p:nvPr/>
        </p:nvSpPr>
        <p:spPr>
          <a:xfrm>
            <a:off x="0" y="254275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LXD</a:t>
            </a:r>
            <a:r>
              <a:rPr lang="en" sz="30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is a </a:t>
            </a:r>
            <a:r>
              <a:rPr lang="en" sz="3000">
                <a:solidFill>
                  <a:srgbClr val="DD4814"/>
                </a:solidFill>
                <a:latin typeface="Ubuntu"/>
                <a:ea typeface="Ubuntu"/>
                <a:cs typeface="Ubuntu"/>
                <a:sym typeface="Ubuntu"/>
              </a:rPr>
              <a:t>container hypervisor</a:t>
            </a:r>
            <a:r>
              <a:rPr lang="en" sz="30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, LXC is the container</a:t>
            </a:r>
          </a:p>
        </p:txBody>
      </p:sp>
      <p:sp>
        <p:nvSpPr>
          <p:cNvPr id="665" name="Shape 665"/>
          <p:cNvSpPr/>
          <p:nvPr/>
        </p:nvSpPr>
        <p:spPr>
          <a:xfrm>
            <a:off x="489100" y="1191701"/>
            <a:ext cx="1462200" cy="2288700"/>
          </a:xfrm>
          <a:prstGeom prst="flowChartAlternateProcess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host A</a:t>
            </a:r>
          </a:p>
        </p:txBody>
      </p:sp>
      <p:sp>
        <p:nvSpPr>
          <p:cNvPr id="666" name="Shape 666"/>
          <p:cNvSpPr/>
          <p:nvPr/>
        </p:nvSpPr>
        <p:spPr>
          <a:xfrm>
            <a:off x="457200" y="4274156"/>
            <a:ext cx="1855500" cy="37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nova-lxd</a:t>
            </a:r>
          </a:p>
        </p:txBody>
      </p:sp>
      <p:sp>
        <p:nvSpPr>
          <p:cNvPr id="667" name="Shape 667"/>
          <p:cNvSpPr/>
          <p:nvPr/>
        </p:nvSpPr>
        <p:spPr>
          <a:xfrm>
            <a:off x="2557050" y="4274156"/>
            <a:ext cx="2216100" cy="37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lxc cli</a:t>
            </a:r>
          </a:p>
        </p:txBody>
      </p:sp>
      <p:grpSp>
        <p:nvGrpSpPr>
          <p:cNvPr id="668" name="Shape 668"/>
          <p:cNvGrpSpPr/>
          <p:nvPr/>
        </p:nvGrpSpPr>
        <p:grpSpPr>
          <a:xfrm>
            <a:off x="591877" y="2503275"/>
            <a:ext cx="1289748" cy="375600"/>
            <a:chOff x="591877" y="3646275"/>
            <a:chExt cx="1289748" cy="375600"/>
          </a:xfrm>
        </p:grpSpPr>
        <p:sp>
          <p:nvSpPr>
            <p:cNvPr id="669" name="Shape 669"/>
            <p:cNvSpPr/>
            <p:nvPr/>
          </p:nvSpPr>
          <p:spPr>
            <a:xfrm>
              <a:off x="1432525" y="3646275"/>
              <a:ext cx="449100" cy="375600"/>
            </a:xfrm>
            <a:prstGeom prst="rect">
              <a:avLst/>
            </a:prstGeom>
            <a:solidFill>
              <a:srgbClr val="77295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lxd</a:t>
              </a:r>
            </a:p>
          </p:txBody>
        </p:sp>
        <p:sp>
          <p:nvSpPr>
            <p:cNvPr id="670" name="Shape 670"/>
            <p:cNvSpPr/>
            <p:nvPr/>
          </p:nvSpPr>
          <p:spPr>
            <a:xfrm>
              <a:off x="591877" y="3646275"/>
              <a:ext cx="766500" cy="3756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kernel</a:t>
              </a:r>
            </a:p>
          </p:txBody>
        </p:sp>
      </p:grpSp>
      <p:sp>
        <p:nvSpPr>
          <p:cNvPr id="671" name="Shape 671"/>
          <p:cNvSpPr/>
          <p:nvPr/>
        </p:nvSpPr>
        <p:spPr>
          <a:xfrm>
            <a:off x="5017500" y="4274156"/>
            <a:ext cx="3669300" cy="37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other restful apps</a:t>
            </a:r>
          </a:p>
        </p:txBody>
      </p:sp>
      <p:grpSp>
        <p:nvGrpSpPr>
          <p:cNvPr id="672" name="Shape 672"/>
          <p:cNvGrpSpPr/>
          <p:nvPr/>
        </p:nvGrpSpPr>
        <p:grpSpPr>
          <a:xfrm>
            <a:off x="638028" y="1320891"/>
            <a:ext cx="1159964" cy="717932"/>
            <a:chOff x="-1571850" y="3518848"/>
            <a:chExt cx="775170" cy="768582"/>
          </a:xfrm>
        </p:grpSpPr>
        <p:sp>
          <p:nvSpPr>
            <p:cNvPr id="673" name="Shape 673"/>
            <p:cNvSpPr/>
            <p:nvPr/>
          </p:nvSpPr>
          <p:spPr>
            <a:xfrm>
              <a:off x="-1571850" y="3518848"/>
              <a:ext cx="775170" cy="768582"/>
            </a:xfrm>
            <a:prstGeom prst="flowChartMultidocument">
              <a:avLst/>
            </a:prstGeom>
            <a:solidFill>
              <a:srgbClr val="9E9E9E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-1559412" y="3671248"/>
              <a:ext cx="597900" cy="409200"/>
            </a:xfrm>
            <a:prstGeom prst="rect">
              <a:avLst/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lxc machine</a:t>
              </a:r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457200" y="2878875"/>
            <a:ext cx="8229600" cy="1164038"/>
            <a:chOff x="457200" y="2878875"/>
            <a:chExt cx="8229600" cy="1164038"/>
          </a:xfrm>
        </p:grpSpPr>
        <p:sp>
          <p:nvSpPr>
            <p:cNvPr id="676" name="Shape 676"/>
            <p:cNvSpPr/>
            <p:nvPr/>
          </p:nvSpPr>
          <p:spPr>
            <a:xfrm>
              <a:off x="457200" y="3736013"/>
              <a:ext cx="8229600" cy="306900"/>
            </a:xfrm>
            <a:prstGeom prst="rect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LXD REST API</a:t>
              </a:r>
            </a:p>
          </p:txBody>
        </p:sp>
        <p:cxnSp>
          <p:nvCxnSpPr>
            <p:cNvPr id="677" name="Shape 677"/>
            <p:cNvCxnSpPr>
              <a:endCxn id="669" idx="2"/>
            </p:cNvCxnSpPr>
            <p:nvPr/>
          </p:nvCxnSpPr>
          <p:spPr>
            <a:xfrm rot="10800000">
              <a:off x="1657075" y="2878875"/>
              <a:ext cx="0" cy="974100"/>
            </a:xfrm>
            <a:prstGeom prst="straightConnector1">
              <a:avLst/>
            </a:prstGeom>
            <a:noFill/>
            <a:ln cap="flat" cmpd="sng" w="38100">
              <a:solidFill>
                <a:srgbClr val="DD4814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678" name="Shape 678"/>
          <p:cNvGrpSpPr/>
          <p:nvPr/>
        </p:nvGrpSpPr>
        <p:grpSpPr>
          <a:xfrm>
            <a:off x="2165500" y="1191697"/>
            <a:ext cx="1462200" cy="2580894"/>
            <a:chOff x="2165500" y="1191697"/>
            <a:chExt cx="1462200" cy="2580894"/>
          </a:xfrm>
        </p:grpSpPr>
        <p:grpSp>
          <p:nvGrpSpPr>
            <p:cNvPr id="679" name="Shape 679"/>
            <p:cNvGrpSpPr/>
            <p:nvPr/>
          </p:nvGrpSpPr>
          <p:grpSpPr>
            <a:xfrm>
              <a:off x="2165500" y="1191697"/>
              <a:ext cx="1462200" cy="2288722"/>
              <a:chOff x="2165504" y="2488013"/>
              <a:chExt cx="1462200" cy="2135400"/>
            </a:xfrm>
          </p:grpSpPr>
          <p:sp>
            <p:nvSpPr>
              <p:cNvPr id="680" name="Shape 680"/>
              <p:cNvSpPr/>
              <p:nvPr/>
            </p:nvSpPr>
            <p:spPr>
              <a:xfrm>
                <a:off x="2165504" y="2488013"/>
                <a:ext cx="1462200" cy="2135400"/>
              </a:xfrm>
              <a:prstGeom prst="flowChartAlternateProcess">
                <a:avLst/>
              </a:pr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b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33333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33333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333333"/>
                    </a:solidFill>
                    <a:latin typeface="Ubuntu"/>
                    <a:ea typeface="Ubuntu"/>
                    <a:cs typeface="Ubuntu"/>
                    <a:sym typeface="Ubuntu"/>
                  </a:rPr>
                  <a:t>host B</a:t>
                </a:r>
              </a:p>
            </p:txBody>
          </p:sp>
          <p:grpSp>
            <p:nvGrpSpPr>
              <p:cNvPr id="681" name="Shape 681"/>
              <p:cNvGrpSpPr/>
              <p:nvPr/>
            </p:nvGrpSpPr>
            <p:grpSpPr>
              <a:xfrm>
                <a:off x="2314431" y="2616291"/>
                <a:ext cx="1159964" cy="717932"/>
                <a:chOff x="-1571850" y="3682000"/>
                <a:chExt cx="775170" cy="768582"/>
              </a:xfrm>
            </p:grpSpPr>
            <p:sp>
              <p:nvSpPr>
                <p:cNvPr id="682" name="Shape 682"/>
                <p:cNvSpPr/>
                <p:nvPr/>
              </p:nvSpPr>
              <p:spPr>
                <a:xfrm>
                  <a:off x="-1571850" y="3682000"/>
                  <a:ext cx="775170" cy="768582"/>
                </a:xfrm>
                <a:prstGeom prst="flowChartMultidocumen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Shape 683"/>
                <p:cNvSpPr/>
                <p:nvPr/>
              </p:nvSpPr>
              <p:spPr>
                <a:xfrm>
                  <a:off x="-1559412" y="3834400"/>
                  <a:ext cx="597900" cy="409200"/>
                </a:xfrm>
                <a:prstGeom prst="rect">
                  <a:avLst/>
                </a:prstGeom>
                <a:solidFill>
                  <a:srgbClr val="9E9E9E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lxc machine</a:t>
                  </a:r>
                </a:p>
              </p:txBody>
            </p:sp>
          </p:grpSp>
          <p:grpSp>
            <p:nvGrpSpPr>
              <p:cNvPr id="684" name="Shape 684"/>
              <p:cNvGrpSpPr/>
              <p:nvPr/>
            </p:nvGrpSpPr>
            <p:grpSpPr>
              <a:xfrm>
                <a:off x="2251727" y="3646275"/>
                <a:ext cx="1289748" cy="375600"/>
                <a:chOff x="591877" y="3646275"/>
                <a:chExt cx="1289748" cy="375600"/>
              </a:xfrm>
            </p:grpSpPr>
            <p:sp>
              <p:nvSpPr>
                <p:cNvPr id="685" name="Shape 685"/>
                <p:cNvSpPr/>
                <p:nvPr/>
              </p:nvSpPr>
              <p:spPr>
                <a:xfrm>
                  <a:off x="1432525" y="3646275"/>
                  <a:ext cx="449100" cy="375600"/>
                </a:xfrm>
                <a:prstGeom prst="rect">
                  <a:avLst/>
                </a:prstGeom>
                <a:solidFill>
                  <a:srgbClr val="772953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lxd</a:t>
                  </a:r>
                </a:p>
              </p:txBody>
            </p:sp>
            <p:sp>
              <p:nvSpPr>
                <p:cNvPr id="686" name="Shape 686"/>
                <p:cNvSpPr/>
                <p:nvPr/>
              </p:nvSpPr>
              <p:spPr>
                <a:xfrm>
                  <a:off x="591877" y="3646275"/>
                  <a:ext cx="766500" cy="375600"/>
                </a:xfrm>
                <a:prstGeom prst="rect">
                  <a:avLst/>
                </a:pr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kernel</a:t>
                  </a:r>
                </a:p>
              </p:txBody>
            </p:sp>
          </p:grpSp>
        </p:grpSp>
        <p:cxnSp>
          <p:nvCxnSpPr>
            <p:cNvPr id="687" name="Shape 687"/>
            <p:cNvCxnSpPr>
              <a:endCxn id="685" idx="2"/>
            </p:cNvCxnSpPr>
            <p:nvPr/>
          </p:nvCxnSpPr>
          <p:spPr>
            <a:xfrm rot="10800000">
              <a:off x="3316921" y="2835691"/>
              <a:ext cx="0" cy="936900"/>
            </a:xfrm>
            <a:prstGeom prst="straightConnector1">
              <a:avLst/>
            </a:prstGeom>
            <a:noFill/>
            <a:ln cap="flat" cmpd="sng" w="38100">
              <a:solidFill>
                <a:srgbClr val="DD4814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688" name="Shape 688"/>
          <p:cNvGrpSpPr/>
          <p:nvPr/>
        </p:nvGrpSpPr>
        <p:grpSpPr>
          <a:xfrm>
            <a:off x="3841900" y="1191697"/>
            <a:ext cx="4815000" cy="2599494"/>
            <a:chOff x="3841900" y="1191697"/>
            <a:chExt cx="4815000" cy="2599494"/>
          </a:xfrm>
        </p:grpSpPr>
        <p:grpSp>
          <p:nvGrpSpPr>
            <p:cNvPr id="689" name="Shape 689"/>
            <p:cNvGrpSpPr/>
            <p:nvPr/>
          </p:nvGrpSpPr>
          <p:grpSpPr>
            <a:xfrm>
              <a:off x="3841900" y="1191697"/>
              <a:ext cx="4815000" cy="2288722"/>
              <a:chOff x="3841904" y="2488013"/>
              <a:chExt cx="4815000" cy="2135400"/>
            </a:xfrm>
          </p:grpSpPr>
          <p:sp>
            <p:nvSpPr>
              <p:cNvPr id="690" name="Shape 690"/>
              <p:cNvSpPr/>
              <p:nvPr/>
            </p:nvSpPr>
            <p:spPr>
              <a:xfrm>
                <a:off x="3841904" y="2488013"/>
                <a:ext cx="1462200" cy="2135400"/>
              </a:xfrm>
              <a:prstGeom prst="flowChartAlternateProcess">
                <a:avLst/>
              </a:pr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b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33333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33333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333333"/>
                    </a:solidFill>
                    <a:latin typeface="Ubuntu"/>
                    <a:ea typeface="Ubuntu"/>
                    <a:cs typeface="Ubuntu"/>
                    <a:sym typeface="Ubuntu"/>
                  </a:rPr>
                  <a:t>host C</a:t>
                </a:r>
              </a:p>
            </p:txBody>
          </p:sp>
          <p:sp>
            <p:nvSpPr>
              <p:cNvPr id="691" name="Shape 691"/>
              <p:cNvSpPr/>
              <p:nvPr/>
            </p:nvSpPr>
            <p:spPr>
              <a:xfrm>
                <a:off x="5518304" y="2488013"/>
                <a:ext cx="1462200" cy="2135400"/>
              </a:xfrm>
              <a:prstGeom prst="flowChartAlternateProcess">
                <a:avLst/>
              </a:pr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b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33333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33333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333333"/>
                    </a:solidFill>
                    <a:latin typeface="Ubuntu"/>
                    <a:ea typeface="Ubuntu"/>
                    <a:cs typeface="Ubuntu"/>
                    <a:sym typeface="Ubuntu"/>
                  </a:rPr>
                  <a:t>host D</a:t>
                </a: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7194704" y="2488013"/>
                <a:ext cx="1462200" cy="2135400"/>
              </a:xfrm>
              <a:prstGeom prst="flowChartAlternateProcess">
                <a:avLst/>
              </a:prstGeom>
              <a:noFill/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b" bIns="91425" lIns="91425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33333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33333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  <a:p>
                <a:pPr indent="0" lvl="0" marL="0" rtl="0" algn="ctr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333333"/>
                    </a:solidFill>
                    <a:latin typeface="Ubuntu"/>
                    <a:ea typeface="Ubuntu"/>
                    <a:cs typeface="Ubuntu"/>
                    <a:sym typeface="Ubuntu"/>
                  </a:rPr>
                  <a:t>host ...</a:t>
                </a:r>
              </a:p>
            </p:txBody>
          </p:sp>
          <p:grpSp>
            <p:nvGrpSpPr>
              <p:cNvPr id="693" name="Shape 693"/>
              <p:cNvGrpSpPr/>
              <p:nvPr/>
            </p:nvGrpSpPr>
            <p:grpSpPr>
              <a:xfrm>
                <a:off x="3990833" y="2616291"/>
                <a:ext cx="1159964" cy="717932"/>
                <a:chOff x="-1571850" y="3682000"/>
                <a:chExt cx="775170" cy="768582"/>
              </a:xfrm>
            </p:grpSpPr>
            <p:sp>
              <p:nvSpPr>
                <p:cNvPr id="694" name="Shape 694"/>
                <p:cNvSpPr/>
                <p:nvPr/>
              </p:nvSpPr>
              <p:spPr>
                <a:xfrm>
                  <a:off x="-1571850" y="3682000"/>
                  <a:ext cx="775170" cy="768582"/>
                </a:xfrm>
                <a:prstGeom prst="flowChartMultidocumen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Shape 695"/>
                <p:cNvSpPr/>
                <p:nvPr/>
              </p:nvSpPr>
              <p:spPr>
                <a:xfrm>
                  <a:off x="-1559412" y="3834400"/>
                  <a:ext cx="597900" cy="409200"/>
                </a:xfrm>
                <a:prstGeom prst="rect">
                  <a:avLst/>
                </a:prstGeom>
                <a:solidFill>
                  <a:srgbClr val="9E9E9E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lxc machine</a:t>
                  </a:r>
                </a:p>
              </p:txBody>
            </p:sp>
          </p:grpSp>
          <p:grpSp>
            <p:nvGrpSpPr>
              <p:cNvPr id="696" name="Shape 696"/>
              <p:cNvGrpSpPr/>
              <p:nvPr/>
            </p:nvGrpSpPr>
            <p:grpSpPr>
              <a:xfrm>
                <a:off x="5667235" y="2616291"/>
                <a:ext cx="1159964" cy="717932"/>
                <a:chOff x="-1571850" y="3682000"/>
                <a:chExt cx="775170" cy="768582"/>
              </a:xfrm>
            </p:grpSpPr>
            <p:sp>
              <p:nvSpPr>
                <p:cNvPr id="697" name="Shape 697"/>
                <p:cNvSpPr/>
                <p:nvPr/>
              </p:nvSpPr>
              <p:spPr>
                <a:xfrm>
                  <a:off x="-1571850" y="3682000"/>
                  <a:ext cx="775170" cy="768582"/>
                </a:xfrm>
                <a:prstGeom prst="flowChartMultidocumen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Shape 698"/>
                <p:cNvSpPr/>
                <p:nvPr/>
              </p:nvSpPr>
              <p:spPr>
                <a:xfrm>
                  <a:off x="-1559412" y="3834400"/>
                  <a:ext cx="597900" cy="409200"/>
                </a:xfrm>
                <a:prstGeom prst="rect">
                  <a:avLst/>
                </a:prstGeom>
                <a:solidFill>
                  <a:srgbClr val="9E9E9E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lxc machine</a:t>
                  </a:r>
                </a:p>
              </p:txBody>
            </p:sp>
          </p:grpSp>
          <p:grpSp>
            <p:nvGrpSpPr>
              <p:cNvPr id="699" name="Shape 699"/>
              <p:cNvGrpSpPr/>
              <p:nvPr/>
            </p:nvGrpSpPr>
            <p:grpSpPr>
              <a:xfrm>
                <a:off x="7343637" y="2616291"/>
                <a:ext cx="1159964" cy="717932"/>
                <a:chOff x="-1571850" y="3682000"/>
                <a:chExt cx="775170" cy="768582"/>
              </a:xfrm>
            </p:grpSpPr>
            <p:sp>
              <p:nvSpPr>
                <p:cNvPr id="700" name="Shape 700"/>
                <p:cNvSpPr/>
                <p:nvPr/>
              </p:nvSpPr>
              <p:spPr>
                <a:xfrm>
                  <a:off x="-1571850" y="3682000"/>
                  <a:ext cx="775170" cy="768582"/>
                </a:xfrm>
                <a:prstGeom prst="flowChartMultidocument">
                  <a:avLst/>
                </a:prstGeom>
                <a:solidFill>
                  <a:srgbClr val="9E9E9E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Shape 701"/>
                <p:cNvSpPr/>
                <p:nvPr/>
              </p:nvSpPr>
              <p:spPr>
                <a:xfrm>
                  <a:off x="-1559412" y="3834400"/>
                  <a:ext cx="597900" cy="409200"/>
                </a:xfrm>
                <a:prstGeom prst="rect">
                  <a:avLst/>
                </a:prstGeom>
                <a:solidFill>
                  <a:srgbClr val="9E9E9E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lxc machine</a:t>
                  </a:r>
                </a:p>
              </p:txBody>
            </p:sp>
          </p:grpSp>
          <p:grpSp>
            <p:nvGrpSpPr>
              <p:cNvPr id="702" name="Shape 702"/>
              <p:cNvGrpSpPr/>
              <p:nvPr/>
            </p:nvGrpSpPr>
            <p:grpSpPr>
              <a:xfrm>
                <a:off x="3928127" y="3646275"/>
                <a:ext cx="1289748" cy="375600"/>
                <a:chOff x="591877" y="3646275"/>
                <a:chExt cx="1289748" cy="375600"/>
              </a:xfrm>
            </p:grpSpPr>
            <p:sp>
              <p:nvSpPr>
                <p:cNvPr id="703" name="Shape 703"/>
                <p:cNvSpPr/>
                <p:nvPr/>
              </p:nvSpPr>
              <p:spPr>
                <a:xfrm>
                  <a:off x="1432525" y="3646275"/>
                  <a:ext cx="449100" cy="375600"/>
                </a:xfrm>
                <a:prstGeom prst="rect">
                  <a:avLst/>
                </a:prstGeom>
                <a:solidFill>
                  <a:srgbClr val="772953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lxd</a:t>
                  </a:r>
                </a:p>
              </p:txBody>
            </p:sp>
            <p:sp>
              <p:nvSpPr>
                <p:cNvPr id="704" name="Shape 704"/>
                <p:cNvSpPr/>
                <p:nvPr/>
              </p:nvSpPr>
              <p:spPr>
                <a:xfrm>
                  <a:off x="591877" y="3646275"/>
                  <a:ext cx="766500" cy="375600"/>
                </a:xfrm>
                <a:prstGeom prst="rect">
                  <a:avLst/>
                </a:pr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kernel</a:t>
                  </a:r>
                </a:p>
              </p:txBody>
            </p:sp>
          </p:grpSp>
          <p:grpSp>
            <p:nvGrpSpPr>
              <p:cNvPr id="705" name="Shape 705"/>
              <p:cNvGrpSpPr/>
              <p:nvPr/>
            </p:nvGrpSpPr>
            <p:grpSpPr>
              <a:xfrm>
                <a:off x="5604527" y="3646275"/>
                <a:ext cx="1289748" cy="375600"/>
                <a:chOff x="591877" y="3646275"/>
                <a:chExt cx="1289748" cy="375600"/>
              </a:xfrm>
            </p:grpSpPr>
            <p:sp>
              <p:nvSpPr>
                <p:cNvPr id="706" name="Shape 706"/>
                <p:cNvSpPr/>
                <p:nvPr/>
              </p:nvSpPr>
              <p:spPr>
                <a:xfrm>
                  <a:off x="1432525" y="3646275"/>
                  <a:ext cx="449100" cy="375600"/>
                </a:xfrm>
                <a:prstGeom prst="rect">
                  <a:avLst/>
                </a:prstGeom>
                <a:solidFill>
                  <a:srgbClr val="772953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lxd</a:t>
                  </a:r>
                </a:p>
              </p:txBody>
            </p:sp>
            <p:sp>
              <p:nvSpPr>
                <p:cNvPr id="707" name="Shape 707"/>
                <p:cNvSpPr/>
                <p:nvPr/>
              </p:nvSpPr>
              <p:spPr>
                <a:xfrm>
                  <a:off x="591877" y="3646275"/>
                  <a:ext cx="766500" cy="375600"/>
                </a:xfrm>
                <a:prstGeom prst="rect">
                  <a:avLst/>
                </a:pr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kernel</a:t>
                  </a:r>
                </a:p>
              </p:txBody>
            </p:sp>
          </p:grpSp>
          <p:grpSp>
            <p:nvGrpSpPr>
              <p:cNvPr id="708" name="Shape 708"/>
              <p:cNvGrpSpPr/>
              <p:nvPr/>
            </p:nvGrpSpPr>
            <p:grpSpPr>
              <a:xfrm>
                <a:off x="7280927" y="3646275"/>
                <a:ext cx="1289748" cy="375600"/>
                <a:chOff x="591877" y="3646275"/>
                <a:chExt cx="1289748" cy="375600"/>
              </a:xfrm>
            </p:grpSpPr>
            <p:sp>
              <p:nvSpPr>
                <p:cNvPr id="709" name="Shape 709"/>
                <p:cNvSpPr/>
                <p:nvPr/>
              </p:nvSpPr>
              <p:spPr>
                <a:xfrm>
                  <a:off x="1432525" y="3646275"/>
                  <a:ext cx="449100" cy="375600"/>
                </a:xfrm>
                <a:prstGeom prst="rect">
                  <a:avLst/>
                </a:prstGeom>
                <a:solidFill>
                  <a:srgbClr val="772953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lxd</a:t>
                  </a:r>
                </a:p>
              </p:txBody>
            </p:sp>
            <p:sp>
              <p:nvSpPr>
                <p:cNvPr id="710" name="Shape 710"/>
                <p:cNvSpPr/>
                <p:nvPr/>
              </p:nvSpPr>
              <p:spPr>
                <a:xfrm>
                  <a:off x="591877" y="3646275"/>
                  <a:ext cx="766500" cy="375600"/>
                </a:xfrm>
                <a:prstGeom prst="rect">
                  <a:avLst/>
                </a:prstGeom>
                <a:solidFill>
                  <a:srgbClr val="666666"/>
                </a:solidFill>
                <a:ln>
                  <a:noFill/>
                </a:ln>
              </p:spPr>
              <p:txBody>
                <a:bodyPr anchorCtr="0" anchor="ctr" bIns="91425" lIns="91425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buNone/>
                  </a:pPr>
                  <a:r>
                    <a:rPr lang="en">
                      <a:solidFill>
                        <a:srgbClr val="FFFFFF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kernel</a:t>
                  </a:r>
                </a:p>
              </p:txBody>
            </p:sp>
          </p:grpSp>
        </p:grpSp>
        <p:cxnSp>
          <p:nvCxnSpPr>
            <p:cNvPr id="711" name="Shape 711"/>
            <p:cNvCxnSpPr>
              <a:endCxn id="703" idx="2"/>
            </p:cNvCxnSpPr>
            <p:nvPr/>
          </p:nvCxnSpPr>
          <p:spPr>
            <a:xfrm rot="10800000">
              <a:off x="4993321" y="2835691"/>
              <a:ext cx="0" cy="955500"/>
            </a:xfrm>
            <a:prstGeom prst="straightConnector1">
              <a:avLst/>
            </a:prstGeom>
            <a:noFill/>
            <a:ln cap="flat" cmpd="sng" w="38100">
              <a:solidFill>
                <a:srgbClr val="DD4814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12" name="Shape 712"/>
            <p:cNvCxnSpPr>
              <a:endCxn id="706" idx="2"/>
            </p:cNvCxnSpPr>
            <p:nvPr/>
          </p:nvCxnSpPr>
          <p:spPr>
            <a:xfrm rot="10800000">
              <a:off x="6669721" y="2835691"/>
              <a:ext cx="0" cy="949500"/>
            </a:xfrm>
            <a:prstGeom prst="straightConnector1">
              <a:avLst/>
            </a:prstGeom>
            <a:noFill/>
            <a:ln cap="flat" cmpd="sng" w="38100">
              <a:solidFill>
                <a:srgbClr val="DD4814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13" name="Shape 713"/>
            <p:cNvCxnSpPr>
              <a:endCxn id="709" idx="2"/>
            </p:cNvCxnSpPr>
            <p:nvPr/>
          </p:nvCxnSpPr>
          <p:spPr>
            <a:xfrm rot="10800000">
              <a:off x="8346121" y="2835691"/>
              <a:ext cx="0" cy="949500"/>
            </a:xfrm>
            <a:prstGeom prst="straightConnector1">
              <a:avLst/>
            </a:prstGeom>
            <a:noFill/>
            <a:ln cap="flat" cmpd="sng" w="38100">
              <a:solidFill>
                <a:srgbClr val="DD4814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 01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ster 01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ster 01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aster 01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aster 01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